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31"/>
  </p:notesMasterIdLst>
  <p:sldIdLst>
    <p:sldId id="291" r:id="rId3"/>
    <p:sldId id="265" r:id="rId4"/>
    <p:sldId id="283" r:id="rId5"/>
    <p:sldId id="280" r:id="rId6"/>
    <p:sldId id="292" r:id="rId7"/>
    <p:sldId id="293" r:id="rId8"/>
    <p:sldId id="294" r:id="rId9"/>
    <p:sldId id="258" r:id="rId10"/>
    <p:sldId id="302" r:id="rId11"/>
    <p:sldId id="256" r:id="rId12"/>
    <p:sldId id="297" r:id="rId13"/>
    <p:sldId id="299" r:id="rId14"/>
    <p:sldId id="298" r:id="rId15"/>
    <p:sldId id="307" r:id="rId16"/>
    <p:sldId id="300" r:id="rId17"/>
    <p:sldId id="301" r:id="rId18"/>
    <p:sldId id="303" r:id="rId19"/>
    <p:sldId id="304" r:id="rId20"/>
    <p:sldId id="305" r:id="rId21"/>
    <p:sldId id="285" r:id="rId22"/>
    <p:sldId id="286" r:id="rId23"/>
    <p:sldId id="260" r:id="rId24"/>
    <p:sldId id="284" r:id="rId25"/>
    <p:sldId id="261" r:id="rId26"/>
    <p:sldId id="289" r:id="rId27"/>
    <p:sldId id="308" r:id="rId28"/>
    <p:sldId id="309" r:id="rId29"/>
    <p:sldId id="310" r:id="rId30"/>
  </p:sldIdLst>
  <p:sldSz cx="7620000" cy="5715000"/>
  <p:notesSz cx="6858000" cy="9144000"/>
  <p:embeddedFontLst>
    <p:embeddedFont>
      <p:font typeface="Arial Black" panose="020B0A04020102020204" pitchFamily="34" charset="0"/>
      <p:regular r:id="rId32"/>
      <p:bold r:id="rId33"/>
    </p:embeddedFont>
    <p:embeddedFont>
      <p:font typeface="Calibri" panose="020F0502020204030204" pitchFamily="34" charset="0"/>
      <p:regular r:id="rId34"/>
      <p:bold r:id="rId35"/>
      <p:italic r:id="rId36"/>
      <p:boldItalic r:id="rId37"/>
    </p:embeddedFont>
    <p:embeddedFont>
      <p:font typeface="Cambria" panose="02040503050406030204" pitchFamily="18" charset="0"/>
      <p:regular r:id="rId38"/>
      <p:bold r:id="rId39"/>
      <p:italic r:id="rId40"/>
      <p:boldItalic r:id="rId41"/>
    </p:embeddedFont>
    <p:embeddedFont>
      <p:font typeface="Dosis" panose="020B0604020202020204" charset="0"/>
      <p:regular r:id="rId42"/>
      <p:bold r:id="rId43"/>
    </p:embeddedFont>
    <p:embeddedFont>
      <p:font typeface="Open Sans"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6D90BF"/>
    <a:srgbClr val="4E6F9B"/>
    <a:srgbClr val="0099FF"/>
    <a:srgbClr val="648D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597374-1C0E-4CE2-951F-111176B5D17E}">
  <a:tblStyle styleId="{94597374-1C0E-4CE2-951F-111176B5D1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055" autoAdjust="0"/>
  </p:normalViewPr>
  <p:slideViewPr>
    <p:cSldViewPr snapToGrid="0">
      <p:cViewPr varScale="1">
        <p:scale>
          <a:sx n="64" d="100"/>
          <a:sy n="64" d="100"/>
        </p:scale>
        <p:origin x="1788" y="7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7152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92698dac_0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92698da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53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6dc4b7341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6dc4b7341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6dc4b7341_0_8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6dc4b7341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6dc4b7341_0_7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dc4b7341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6dc4b7341_0_8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g16dc4b7341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18" name="Google Shape;1218;g16dc4b7341_0_8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Em xin chào toàn thể </a:t>
            </a:r>
            <a:r>
              <a:rPr lang="en-US" dirty="0" err="1"/>
              <a:t>quí</a:t>
            </a:r>
            <a:r>
              <a:rPr lang="en-US" dirty="0"/>
              <a:t> thầy cô và các bạn </a:t>
            </a:r>
          </a:p>
          <a:p>
            <a:r>
              <a:rPr lang="en-US" dirty="0"/>
              <a:t>Em tên là Lâm </a:t>
            </a:r>
            <a:r>
              <a:rPr lang="en-US" dirty="0" err="1"/>
              <a:t>Thới</a:t>
            </a:r>
            <a:r>
              <a:rPr lang="en-US" dirty="0"/>
              <a:t> Trường – </a:t>
            </a:r>
            <a:r>
              <a:rPr lang="en-US" dirty="0" err="1"/>
              <a:t>sv</a:t>
            </a:r>
            <a:r>
              <a:rPr lang="en-US" dirty="0"/>
              <a:t> khoa MTT&amp;TT – ngàng An toàn thông tin</a:t>
            </a:r>
          </a:p>
          <a:p>
            <a:r>
              <a:rPr lang="en-US" dirty="0"/>
              <a:t>Sau đây em sinh trình bày bài thuyết trình của mình</a:t>
            </a:r>
          </a:p>
          <a:p>
            <a:r>
              <a:rPr lang="en-US" dirty="0"/>
              <a:t>Trong khóa luận này em đã nghiên cứu xây dựng phát triển một công cụ phục vụ cho quá </a:t>
            </a:r>
            <a:r>
              <a:rPr lang="en-US" dirty="0" err="1"/>
              <a:t>pentest</a:t>
            </a:r>
            <a:r>
              <a:rPr lang="en-US" dirty="0"/>
              <a:t> ứng dụng mobile (kiểm tra bảo mật )</a:t>
            </a:r>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6dc4b7341_0_7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6dc4b7341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Trong phần trình bài của em sẽ chia làm 5 phần chính:</a:t>
            </a: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6dc4b7341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6dc4b73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6dc4b7341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6dc4b73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FaceApp</a:t>
            </a:r>
            <a:endParaRPr lang="en-US" dirty="0"/>
          </a:p>
          <a:p>
            <a:pPr marL="0" lvl="0" indent="0" algn="l" rtl="0">
              <a:spcBef>
                <a:spcPts val="0"/>
              </a:spcBef>
              <a:spcAft>
                <a:spcPts val="0"/>
              </a:spcAft>
              <a:buNone/>
            </a:pPr>
            <a:r>
              <a:rPr lang="en-US" dirty="0"/>
              <a:t>Kiểm tra, lấy dữ liệu</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6dc4b7341_0_8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6dc4b7341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170021" y="2832112"/>
            <a:ext cx="2601500" cy="2780333"/>
          </a:xfrm>
          <a:prstGeom prst="parallelogram">
            <a:avLst>
              <a:gd name="adj" fmla="val 55860"/>
            </a:avLst>
          </a:prstGeom>
          <a:solidFill>
            <a:srgbClr val="79B29D">
              <a:alpha val="8885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5" name="Google Shape;15;p3"/>
          <p:cNvSpPr/>
          <p:nvPr/>
        </p:nvSpPr>
        <p:spPr>
          <a:xfrm rot="10800000" flipH="1">
            <a:off x="1170021" y="51778"/>
            <a:ext cx="2601500" cy="2780333"/>
          </a:xfrm>
          <a:prstGeom prst="parallelogram">
            <a:avLst>
              <a:gd name="adj" fmla="val 55860"/>
            </a:avLst>
          </a:prstGeom>
          <a:solidFill>
            <a:srgbClr val="79B29D">
              <a:alpha val="8885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6" name="Google Shape;16;p3"/>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7" name="Google Shape;17;p3"/>
          <p:cNvSpPr/>
          <p:nvPr/>
        </p:nvSpPr>
        <p:spPr>
          <a:xfrm>
            <a:off x="-4875" y="258861"/>
            <a:ext cx="7629750" cy="3662667"/>
          </a:xfrm>
          <a:prstGeom prst="rect">
            <a:avLst/>
          </a:prstGeom>
          <a:solidFill>
            <a:srgbClr val="4C5C64"/>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8" name="Google Shape;18;p3"/>
          <p:cNvSpPr/>
          <p:nvPr/>
        </p:nvSpPr>
        <p:spPr>
          <a:xfrm>
            <a:off x="-4875" y="3921529"/>
            <a:ext cx="7629750" cy="1502333"/>
          </a:xfrm>
          <a:prstGeom prst="rect">
            <a:avLst/>
          </a:prstGeom>
          <a:solidFill>
            <a:srgbClr val="38444A"/>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9" name="Google Shape;19;p3"/>
          <p:cNvSpPr/>
          <p:nvPr/>
        </p:nvSpPr>
        <p:spPr>
          <a:xfrm>
            <a:off x="0" y="51778"/>
            <a:ext cx="2601500" cy="2780333"/>
          </a:xfrm>
          <a:prstGeom prst="parallelogram">
            <a:avLst>
              <a:gd name="adj" fmla="val 55860"/>
            </a:avLst>
          </a:prstGeom>
          <a:solidFill>
            <a:srgbClr val="87C5AE">
              <a:alpha val="8885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0" name="Google Shape;20;p3"/>
          <p:cNvSpPr/>
          <p:nvPr/>
        </p:nvSpPr>
        <p:spPr>
          <a:xfrm flipH="1">
            <a:off x="0" y="2832112"/>
            <a:ext cx="2601500" cy="2780333"/>
          </a:xfrm>
          <a:prstGeom prst="parallelogram">
            <a:avLst>
              <a:gd name="adj" fmla="val 55860"/>
            </a:avLst>
          </a:prstGeom>
          <a:solidFill>
            <a:srgbClr val="87C5AE">
              <a:alpha val="8885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1" name="Google Shape;21;p3"/>
          <p:cNvSpPr/>
          <p:nvPr/>
        </p:nvSpPr>
        <p:spPr>
          <a:xfrm rot="5400000">
            <a:off x="-1853959" y="2099917"/>
            <a:ext cx="5164000" cy="14560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22" name="Google Shape;22;p3"/>
          <p:cNvSpPr txBox="1">
            <a:spLocks noGrp="1"/>
          </p:cNvSpPr>
          <p:nvPr>
            <p:ph type="title"/>
          </p:nvPr>
        </p:nvSpPr>
        <p:spPr>
          <a:xfrm>
            <a:off x="2110522" y="1684111"/>
            <a:ext cx="5353750" cy="8910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000">
                <a:solidFill>
                  <a:srgbClr val="FFFFFF"/>
                </a:solidFill>
                <a:latin typeface="Muli"/>
                <a:ea typeface="Muli"/>
                <a:cs typeface="Muli"/>
                <a:sym typeface="Muli"/>
              </a:defRPr>
            </a:lvl1pPr>
            <a:lvl2pPr lvl="1">
              <a:spcBef>
                <a:spcPts val="0"/>
              </a:spcBef>
              <a:spcAft>
                <a:spcPts val="0"/>
              </a:spcAft>
              <a:buNone/>
              <a:defRPr sz="3000">
                <a:solidFill>
                  <a:srgbClr val="FFFFFF"/>
                </a:solidFill>
                <a:latin typeface="Muli"/>
                <a:ea typeface="Muli"/>
                <a:cs typeface="Muli"/>
                <a:sym typeface="Muli"/>
              </a:defRPr>
            </a:lvl2pPr>
            <a:lvl3pPr lvl="2">
              <a:spcBef>
                <a:spcPts val="0"/>
              </a:spcBef>
              <a:spcAft>
                <a:spcPts val="0"/>
              </a:spcAft>
              <a:buNone/>
              <a:defRPr sz="3000">
                <a:solidFill>
                  <a:srgbClr val="FFFFFF"/>
                </a:solidFill>
                <a:latin typeface="Muli"/>
                <a:ea typeface="Muli"/>
                <a:cs typeface="Muli"/>
                <a:sym typeface="Muli"/>
              </a:defRPr>
            </a:lvl3pPr>
            <a:lvl4pPr lvl="3">
              <a:spcBef>
                <a:spcPts val="0"/>
              </a:spcBef>
              <a:spcAft>
                <a:spcPts val="0"/>
              </a:spcAft>
              <a:buNone/>
              <a:defRPr sz="3000">
                <a:solidFill>
                  <a:srgbClr val="FFFFFF"/>
                </a:solidFill>
                <a:latin typeface="Muli"/>
                <a:ea typeface="Muli"/>
                <a:cs typeface="Muli"/>
                <a:sym typeface="Muli"/>
              </a:defRPr>
            </a:lvl4pPr>
            <a:lvl5pPr lvl="4">
              <a:spcBef>
                <a:spcPts val="0"/>
              </a:spcBef>
              <a:spcAft>
                <a:spcPts val="0"/>
              </a:spcAft>
              <a:buNone/>
              <a:defRPr sz="3000">
                <a:solidFill>
                  <a:srgbClr val="FFFFFF"/>
                </a:solidFill>
                <a:latin typeface="Muli"/>
                <a:ea typeface="Muli"/>
                <a:cs typeface="Muli"/>
                <a:sym typeface="Muli"/>
              </a:defRPr>
            </a:lvl5pPr>
            <a:lvl6pPr lvl="5">
              <a:spcBef>
                <a:spcPts val="0"/>
              </a:spcBef>
              <a:spcAft>
                <a:spcPts val="0"/>
              </a:spcAft>
              <a:buNone/>
              <a:defRPr sz="3000">
                <a:solidFill>
                  <a:srgbClr val="FFFFFF"/>
                </a:solidFill>
                <a:latin typeface="Muli"/>
                <a:ea typeface="Muli"/>
                <a:cs typeface="Muli"/>
                <a:sym typeface="Muli"/>
              </a:defRPr>
            </a:lvl6pPr>
            <a:lvl7pPr lvl="6">
              <a:spcBef>
                <a:spcPts val="0"/>
              </a:spcBef>
              <a:spcAft>
                <a:spcPts val="0"/>
              </a:spcAft>
              <a:buNone/>
              <a:defRPr sz="3000">
                <a:solidFill>
                  <a:srgbClr val="FFFFFF"/>
                </a:solidFill>
                <a:latin typeface="Muli"/>
                <a:ea typeface="Muli"/>
                <a:cs typeface="Muli"/>
                <a:sym typeface="Muli"/>
              </a:defRPr>
            </a:lvl7pPr>
            <a:lvl8pPr lvl="7">
              <a:spcBef>
                <a:spcPts val="0"/>
              </a:spcBef>
              <a:spcAft>
                <a:spcPts val="0"/>
              </a:spcAft>
              <a:buNone/>
              <a:defRPr sz="3000">
                <a:solidFill>
                  <a:srgbClr val="FFFFFF"/>
                </a:solidFill>
                <a:latin typeface="Muli"/>
                <a:ea typeface="Muli"/>
                <a:cs typeface="Muli"/>
                <a:sym typeface="Muli"/>
              </a:defRPr>
            </a:lvl8pPr>
            <a:lvl9pPr lvl="8">
              <a:spcBef>
                <a:spcPts val="0"/>
              </a:spcBef>
              <a:spcAft>
                <a:spcPts val="0"/>
              </a:spcAft>
              <a:buNone/>
              <a:defRPr sz="30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3927771" y="2357723"/>
            <a:ext cx="3536500" cy="437333"/>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333"/>
              </a:spcBef>
              <a:spcAft>
                <a:spcPts val="0"/>
              </a:spcAft>
              <a:buNone/>
              <a:defRPr>
                <a:solidFill>
                  <a:srgbClr val="87C5AE"/>
                </a:solidFill>
                <a:latin typeface="Muli"/>
                <a:ea typeface="Muli"/>
                <a:cs typeface="Muli"/>
                <a:sym typeface="Muli"/>
              </a:defRPr>
            </a:lvl2pPr>
            <a:lvl3pPr lvl="2">
              <a:spcBef>
                <a:spcPts val="1333"/>
              </a:spcBef>
              <a:spcAft>
                <a:spcPts val="0"/>
              </a:spcAft>
              <a:buNone/>
              <a:defRPr>
                <a:solidFill>
                  <a:srgbClr val="87C5AE"/>
                </a:solidFill>
                <a:latin typeface="Muli"/>
                <a:ea typeface="Muli"/>
                <a:cs typeface="Muli"/>
                <a:sym typeface="Muli"/>
              </a:defRPr>
            </a:lvl3pPr>
            <a:lvl4pPr lvl="3">
              <a:spcBef>
                <a:spcPts val="1333"/>
              </a:spcBef>
              <a:spcAft>
                <a:spcPts val="0"/>
              </a:spcAft>
              <a:buNone/>
              <a:defRPr>
                <a:solidFill>
                  <a:srgbClr val="87C5AE"/>
                </a:solidFill>
                <a:latin typeface="Muli"/>
                <a:ea typeface="Muli"/>
                <a:cs typeface="Muli"/>
                <a:sym typeface="Muli"/>
              </a:defRPr>
            </a:lvl4pPr>
            <a:lvl5pPr lvl="4">
              <a:spcBef>
                <a:spcPts val="1333"/>
              </a:spcBef>
              <a:spcAft>
                <a:spcPts val="0"/>
              </a:spcAft>
              <a:buNone/>
              <a:defRPr>
                <a:solidFill>
                  <a:srgbClr val="87C5AE"/>
                </a:solidFill>
                <a:latin typeface="Muli"/>
                <a:ea typeface="Muli"/>
                <a:cs typeface="Muli"/>
                <a:sym typeface="Muli"/>
              </a:defRPr>
            </a:lvl5pPr>
            <a:lvl6pPr lvl="5">
              <a:spcBef>
                <a:spcPts val="1333"/>
              </a:spcBef>
              <a:spcAft>
                <a:spcPts val="0"/>
              </a:spcAft>
              <a:buNone/>
              <a:defRPr>
                <a:solidFill>
                  <a:srgbClr val="87C5AE"/>
                </a:solidFill>
                <a:latin typeface="Muli"/>
                <a:ea typeface="Muli"/>
                <a:cs typeface="Muli"/>
                <a:sym typeface="Muli"/>
              </a:defRPr>
            </a:lvl6pPr>
            <a:lvl7pPr lvl="6">
              <a:spcBef>
                <a:spcPts val="1333"/>
              </a:spcBef>
              <a:spcAft>
                <a:spcPts val="0"/>
              </a:spcAft>
              <a:buNone/>
              <a:defRPr>
                <a:solidFill>
                  <a:srgbClr val="87C5AE"/>
                </a:solidFill>
                <a:latin typeface="Muli"/>
                <a:ea typeface="Muli"/>
                <a:cs typeface="Muli"/>
                <a:sym typeface="Muli"/>
              </a:defRPr>
            </a:lvl7pPr>
            <a:lvl8pPr lvl="7">
              <a:spcBef>
                <a:spcPts val="1333"/>
              </a:spcBef>
              <a:spcAft>
                <a:spcPts val="0"/>
              </a:spcAft>
              <a:buNone/>
              <a:defRPr>
                <a:solidFill>
                  <a:srgbClr val="87C5AE"/>
                </a:solidFill>
                <a:latin typeface="Muli"/>
                <a:ea typeface="Muli"/>
                <a:cs typeface="Muli"/>
                <a:sym typeface="Muli"/>
              </a:defRPr>
            </a:lvl8pPr>
            <a:lvl9pPr lvl="8">
              <a:spcBef>
                <a:spcPts val="1333"/>
              </a:spcBef>
              <a:spcAft>
                <a:spcPts val="1333"/>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5370043" y="2781446"/>
            <a:ext cx="2094250" cy="456333"/>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83">
                <a:solidFill>
                  <a:srgbClr val="FFFFFF"/>
                </a:solidFill>
                <a:latin typeface="Muli"/>
                <a:ea typeface="Muli"/>
                <a:cs typeface="Muli"/>
                <a:sym typeface="Muli"/>
              </a:defRPr>
            </a:lvl1pPr>
            <a:lvl2pPr lvl="1" algn="r" rtl="0">
              <a:spcBef>
                <a:spcPts val="1333"/>
              </a:spcBef>
              <a:spcAft>
                <a:spcPts val="0"/>
              </a:spcAft>
              <a:buNone/>
              <a:defRPr sz="1083">
                <a:solidFill>
                  <a:srgbClr val="FFFFFF"/>
                </a:solidFill>
                <a:latin typeface="Muli"/>
                <a:ea typeface="Muli"/>
                <a:cs typeface="Muli"/>
                <a:sym typeface="Muli"/>
              </a:defRPr>
            </a:lvl2pPr>
            <a:lvl3pPr lvl="2" algn="r" rtl="0">
              <a:spcBef>
                <a:spcPts val="1333"/>
              </a:spcBef>
              <a:spcAft>
                <a:spcPts val="0"/>
              </a:spcAft>
              <a:buNone/>
              <a:defRPr sz="1083">
                <a:solidFill>
                  <a:srgbClr val="FFFFFF"/>
                </a:solidFill>
                <a:latin typeface="Muli"/>
                <a:ea typeface="Muli"/>
                <a:cs typeface="Muli"/>
                <a:sym typeface="Muli"/>
              </a:defRPr>
            </a:lvl3pPr>
            <a:lvl4pPr lvl="3" algn="r" rtl="0">
              <a:spcBef>
                <a:spcPts val="1333"/>
              </a:spcBef>
              <a:spcAft>
                <a:spcPts val="0"/>
              </a:spcAft>
              <a:buNone/>
              <a:defRPr sz="1083">
                <a:solidFill>
                  <a:srgbClr val="FFFFFF"/>
                </a:solidFill>
                <a:latin typeface="Muli"/>
                <a:ea typeface="Muli"/>
                <a:cs typeface="Muli"/>
                <a:sym typeface="Muli"/>
              </a:defRPr>
            </a:lvl4pPr>
            <a:lvl5pPr lvl="4" algn="r" rtl="0">
              <a:spcBef>
                <a:spcPts val="1333"/>
              </a:spcBef>
              <a:spcAft>
                <a:spcPts val="0"/>
              </a:spcAft>
              <a:buNone/>
              <a:defRPr sz="1083">
                <a:solidFill>
                  <a:srgbClr val="FFFFFF"/>
                </a:solidFill>
                <a:latin typeface="Muli"/>
                <a:ea typeface="Muli"/>
                <a:cs typeface="Muli"/>
                <a:sym typeface="Muli"/>
              </a:defRPr>
            </a:lvl5pPr>
            <a:lvl6pPr lvl="5" algn="r" rtl="0">
              <a:spcBef>
                <a:spcPts val="1333"/>
              </a:spcBef>
              <a:spcAft>
                <a:spcPts val="0"/>
              </a:spcAft>
              <a:buNone/>
              <a:defRPr sz="1083">
                <a:solidFill>
                  <a:srgbClr val="FFFFFF"/>
                </a:solidFill>
                <a:latin typeface="Muli"/>
                <a:ea typeface="Muli"/>
                <a:cs typeface="Muli"/>
                <a:sym typeface="Muli"/>
              </a:defRPr>
            </a:lvl6pPr>
            <a:lvl7pPr lvl="6" algn="r" rtl="0">
              <a:spcBef>
                <a:spcPts val="1333"/>
              </a:spcBef>
              <a:spcAft>
                <a:spcPts val="0"/>
              </a:spcAft>
              <a:buNone/>
              <a:defRPr sz="1083">
                <a:solidFill>
                  <a:srgbClr val="FFFFFF"/>
                </a:solidFill>
                <a:latin typeface="Muli"/>
                <a:ea typeface="Muli"/>
                <a:cs typeface="Muli"/>
                <a:sym typeface="Muli"/>
              </a:defRPr>
            </a:lvl7pPr>
            <a:lvl8pPr lvl="7" algn="r" rtl="0">
              <a:spcBef>
                <a:spcPts val="1333"/>
              </a:spcBef>
              <a:spcAft>
                <a:spcPts val="0"/>
              </a:spcAft>
              <a:buNone/>
              <a:defRPr sz="1083">
                <a:solidFill>
                  <a:srgbClr val="FFFFFF"/>
                </a:solidFill>
                <a:latin typeface="Muli"/>
                <a:ea typeface="Muli"/>
                <a:cs typeface="Muli"/>
                <a:sym typeface="Muli"/>
              </a:defRPr>
            </a:lvl8pPr>
            <a:lvl9pPr lvl="8" algn="r" rtl="0">
              <a:spcBef>
                <a:spcPts val="1333"/>
              </a:spcBef>
              <a:spcAft>
                <a:spcPts val="1333"/>
              </a:spcAft>
              <a:buNone/>
              <a:defRPr sz="1083">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259750" y="494473"/>
            <a:ext cx="71005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259750" y="617334"/>
            <a:ext cx="2340000" cy="839667"/>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000"/>
            </a:lvl1pPr>
            <a:lvl2pPr lvl="1">
              <a:spcBef>
                <a:spcPts val="0"/>
              </a:spcBef>
              <a:spcAft>
                <a:spcPts val="0"/>
              </a:spcAft>
              <a:buSzPts val="2400"/>
              <a:buNone/>
              <a:defRPr sz="2000"/>
            </a:lvl2pPr>
            <a:lvl3pPr lvl="2">
              <a:spcBef>
                <a:spcPts val="0"/>
              </a:spcBef>
              <a:spcAft>
                <a:spcPts val="0"/>
              </a:spcAft>
              <a:buSzPts val="2400"/>
              <a:buNone/>
              <a:defRPr sz="2000"/>
            </a:lvl3pPr>
            <a:lvl4pPr lvl="3">
              <a:spcBef>
                <a:spcPts val="0"/>
              </a:spcBef>
              <a:spcAft>
                <a:spcPts val="0"/>
              </a:spcAft>
              <a:buSzPts val="2400"/>
              <a:buNone/>
              <a:defRPr sz="2000"/>
            </a:lvl4pPr>
            <a:lvl5pPr lvl="4">
              <a:spcBef>
                <a:spcPts val="0"/>
              </a:spcBef>
              <a:spcAft>
                <a:spcPts val="0"/>
              </a:spcAft>
              <a:buSzPts val="2400"/>
              <a:buNone/>
              <a:defRPr sz="2000"/>
            </a:lvl5pPr>
            <a:lvl6pPr lvl="5">
              <a:spcBef>
                <a:spcPts val="0"/>
              </a:spcBef>
              <a:spcAft>
                <a:spcPts val="0"/>
              </a:spcAft>
              <a:buSzPts val="2400"/>
              <a:buNone/>
              <a:defRPr sz="2000"/>
            </a:lvl6pPr>
            <a:lvl7pPr lvl="6">
              <a:spcBef>
                <a:spcPts val="0"/>
              </a:spcBef>
              <a:spcAft>
                <a:spcPts val="0"/>
              </a:spcAft>
              <a:buSzPts val="2400"/>
              <a:buNone/>
              <a:defRPr sz="2000"/>
            </a:lvl7pPr>
            <a:lvl8pPr lvl="7">
              <a:spcBef>
                <a:spcPts val="0"/>
              </a:spcBef>
              <a:spcAft>
                <a:spcPts val="0"/>
              </a:spcAft>
              <a:buSzPts val="2400"/>
              <a:buNone/>
              <a:defRPr sz="2000"/>
            </a:lvl8pPr>
            <a:lvl9pPr lvl="8">
              <a:spcBef>
                <a:spcPts val="0"/>
              </a:spcBef>
              <a:spcAft>
                <a:spcPts val="0"/>
              </a:spcAft>
              <a:buSzPts val="2400"/>
              <a:buNone/>
              <a:defRPr sz="2000"/>
            </a:lvl9pPr>
          </a:lstStyle>
          <a:p>
            <a:endParaRPr/>
          </a:p>
        </p:txBody>
      </p:sp>
      <p:sp>
        <p:nvSpPr>
          <p:cNvPr id="112" name="Google Shape;112;p14"/>
          <p:cNvSpPr txBox="1">
            <a:spLocks noGrp="1"/>
          </p:cNvSpPr>
          <p:nvPr>
            <p:ph type="body" idx="1"/>
          </p:nvPr>
        </p:nvSpPr>
        <p:spPr>
          <a:xfrm>
            <a:off x="259750" y="1544001"/>
            <a:ext cx="2340000" cy="3532667"/>
          </a:xfrm>
          <a:prstGeom prst="rect">
            <a:avLst/>
          </a:prstGeom>
        </p:spPr>
        <p:txBody>
          <a:bodyPr spcFirstLastPara="1" wrap="square" lIns="91425" tIns="91425" rIns="91425" bIns="91425" anchor="t" anchorCtr="0">
            <a:noAutofit/>
          </a:bodyPr>
          <a:lstStyle>
            <a:lvl1pPr marL="380976" lvl="0" indent="-253983">
              <a:spcBef>
                <a:spcPts val="0"/>
              </a:spcBef>
              <a:spcAft>
                <a:spcPts val="0"/>
              </a:spcAft>
              <a:buSzPts val="1200"/>
              <a:buChar char="●"/>
              <a:defRPr sz="1000"/>
            </a:lvl1pPr>
            <a:lvl2pPr marL="761950" lvl="1" indent="-253983">
              <a:spcBef>
                <a:spcPts val="1333"/>
              </a:spcBef>
              <a:spcAft>
                <a:spcPts val="0"/>
              </a:spcAft>
              <a:buSzPts val="1200"/>
              <a:buChar char="○"/>
              <a:defRPr sz="1000"/>
            </a:lvl2pPr>
            <a:lvl3pPr marL="1142926" lvl="2" indent="-253983">
              <a:spcBef>
                <a:spcPts val="1333"/>
              </a:spcBef>
              <a:spcAft>
                <a:spcPts val="0"/>
              </a:spcAft>
              <a:buSzPts val="1200"/>
              <a:buChar char="■"/>
              <a:defRPr sz="1000"/>
            </a:lvl3pPr>
            <a:lvl4pPr marL="1523901" lvl="3" indent="-253983">
              <a:spcBef>
                <a:spcPts val="1333"/>
              </a:spcBef>
              <a:spcAft>
                <a:spcPts val="0"/>
              </a:spcAft>
              <a:buSzPts val="1200"/>
              <a:buChar char="●"/>
              <a:defRPr sz="1000"/>
            </a:lvl4pPr>
            <a:lvl5pPr marL="1904876" lvl="4" indent="-253983">
              <a:spcBef>
                <a:spcPts val="1333"/>
              </a:spcBef>
              <a:spcAft>
                <a:spcPts val="0"/>
              </a:spcAft>
              <a:buSzPts val="1200"/>
              <a:buChar char="○"/>
              <a:defRPr sz="1000"/>
            </a:lvl5pPr>
            <a:lvl6pPr marL="2285851" lvl="5" indent="-253983">
              <a:spcBef>
                <a:spcPts val="1333"/>
              </a:spcBef>
              <a:spcAft>
                <a:spcPts val="0"/>
              </a:spcAft>
              <a:buSzPts val="1200"/>
              <a:buChar char="■"/>
              <a:defRPr sz="1000"/>
            </a:lvl6pPr>
            <a:lvl7pPr marL="2666827" lvl="6" indent="-253983">
              <a:spcBef>
                <a:spcPts val="1333"/>
              </a:spcBef>
              <a:spcAft>
                <a:spcPts val="0"/>
              </a:spcAft>
              <a:buSzPts val="1200"/>
              <a:buChar char="●"/>
              <a:defRPr sz="1000"/>
            </a:lvl7pPr>
            <a:lvl8pPr marL="3047802" lvl="7" indent="-253983">
              <a:spcBef>
                <a:spcPts val="1333"/>
              </a:spcBef>
              <a:spcAft>
                <a:spcPts val="0"/>
              </a:spcAft>
              <a:buSzPts val="1200"/>
              <a:buChar char="○"/>
              <a:defRPr sz="1000"/>
            </a:lvl8pPr>
            <a:lvl9pPr marL="3428777" lvl="8" indent="-253983">
              <a:spcBef>
                <a:spcPts val="1333"/>
              </a:spcBef>
              <a:spcAft>
                <a:spcPts val="1333"/>
              </a:spcAft>
              <a:buSzPts val="1200"/>
              <a:buChar char="■"/>
              <a:defRPr sz="1000"/>
            </a:lvl9pPr>
          </a:lstStyle>
          <a:p>
            <a:endParaRPr/>
          </a:p>
        </p:txBody>
      </p:sp>
      <p:sp>
        <p:nvSpPr>
          <p:cNvPr id="113" name="Google Shape;113;p14"/>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08543" y="500168"/>
            <a:ext cx="5306500" cy="4545333"/>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000"/>
            </a:lvl1pPr>
            <a:lvl2pPr lvl="1">
              <a:spcBef>
                <a:spcPts val="0"/>
              </a:spcBef>
              <a:spcAft>
                <a:spcPts val="0"/>
              </a:spcAft>
              <a:buSzPts val="4800"/>
              <a:buNone/>
              <a:defRPr sz="4000"/>
            </a:lvl2pPr>
            <a:lvl3pPr lvl="2">
              <a:spcBef>
                <a:spcPts val="0"/>
              </a:spcBef>
              <a:spcAft>
                <a:spcPts val="0"/>
              </a:spcAft>
              <a:buSzPts val="4800"/>
              <a:buNone/>
              <a:defRPr sz="4000"/>
            </a:lvl3pPr>
            <a:lvl4pPr lvl="3">
              <a:spcBef>
                <a:spcPts val="0"/>
              </a:spcBef>
              <a:spcAft>
                <a:spcPts val="0"/>
              </a:spcAft>
              <a:buSzPts val="4800"/>
              <a:buNone/>
              <a:defRPr sz="4000"/>
            </a:lvl4pPr>
            <a:lvl5pPr lvl="4">
              <a:spcBef>
                <a:spcPts val="0"/>
              </a:spcBef>
              <a:spcAft>
                <a:spcPts val="0"/>
              </a:spcAft>
              <a:buSzPts val="4800"/>
              <a:buNone/>
              <a:defRPr sz="4000"/>
            </a:lvl5pPr>
            <a:lvl6pPr lvl="5">
              <a:spcBef>
                <a:spcPts val="0"/>
              </a:spcBef>
              <a:spcAft>
                <a:spcPts val="0"/>
              </a:spcAft>
              <a:buSzPts val="4800"/>
              <a:buNone/>
              <a:defRPr sz="4000"/>
            </a:lvl6pPr>
            <a:lvl7pPr lvl="6">
              <a:spcBef>
                <a:spcPts val="0"/>
              </a:spcBef>
              <a:spcAft>
                <a:spcPts val="0"/>
              </a:spcAft>
              <a:buSzPts val="4800"/>
              <a:buNone/>
              <a:defRPr sz="4000"/>
            </a:lvl7pPr>
            <a:lvl8pPr lvl="7">
              <a:spcBef>
                <a:spcPts val="0"/>
              </a:spcBef>
              <a:spcAft>
                <a:spcPts val="0"/>
              </a:spcAft>
              <a:buSzPts val="4800"/>
              <a:buNone/>
              <a:defRPr sz="4000"/>
            </a:lvl8pPr>
            <a:lvl9pPr lvl="8">
              <a:spcBef>
                <a:spcPts val="0"/>
              </a:spcBef>
              <a:spcAft>
                <a:spcPts val="0"/>
              </a:spcAft>
              <a:buSzPts val="4800"/>
              <a:buNone/>
              <a:defRPr sz="4000"/>
            </a:lvl9pPr>
          </a:lstStyle>
          <a:p>
            <a:endParaRPr/>
          </a:p>
        </p:txBody>
      </p:sp>
      <p:sp>
        <p:nvSpPr>
          <p:cNvPr id="116" name="Google Shape;116;p15"/>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3810000" y="-139"/>
            <a:ext cx="3810000" cy="5715000"/>
          </a:xfrm>
          <a:prstGeom prst="rect">
            <a:avLst/>
          </a:prstGeom>
          <a:solidFill>
            <a:schemeClr val="lt2"/>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19" name="Google Shape;119;p16"/>
          <p:cNvSpPr txBox="1">
            <a:spLocks noGrp="1"/>
          </p:cNvSpPr>
          <p:nvPr>
            <p:ph type="title"/>
          </p:nvPr>
        </p:nvSpPr>
        <p:spPr>
          <a:xfrm>
            <a:off x="221250" y="1370194"/>
            <a:ext cx="3371000" cy="164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500"/>
            </a:lvl1pPr>
            <a:lvl2pPr lvl="1" algn="ctr">
              <a:spcBef>
                <a:spcPts val="0"/>
              </a:spcBef>
              <a:spcAft>
                <a:spcPts val="0"/>
              </a:spcAft>
              <a:buSzPts val="4200"/>
              <a:buNone/>
              <a:defRPr sz="3500"/>
            </a:lvl2pPr>
            <a:lvl3pPr lvl="2" algn="ctr">
              <a:spcBef>
                <a:spcPts val="0"/>
              </a:spcBef>
              <a:spcAft>
                <a:spcPts val="0"/>
              </a:spcAft>
              <a:buSzPts val="4200"/>
              <a:buNone/>
              <a:defRPr sz="3500"/>
            </a:lvl3pPr>
            <a:lvl4pPr lvl="3" algn="ctr">
              <a:spcBef>
                <a:spcPts val="0"/>
              </a:spcBef>
              <a:spcAft>
                <a:spcPts val="0"/>
              </a:spcAft>
              <a:buSzPts val="4200"/>
              <a:buNone/>
              <a:defRPr sz="3500"/>
            </a:lvl4pPr>
            <a:lvl5pPr lvl="4" algn="ctr">
              <a:spcBef>
                <a:spcPts val="0"/>
              </a:spcBef>
              <a:spcAft>
                <a:spcPts val="0"/>
              </a:spcAft>
              <a:buSzPts val="4200"/>
              <a:buNone/>
              <a:defRPr sz="3500"/>
            </a:lvl5pPr>
            <a:lvl6pPr lvl="5" algn="ctr">
              <a:spcBef>
                <a:spcPts val="0"/>
              </a:spcBef>
              <a:spcAft>
                <a:spcPts val="0"/>
              </a:spcAft>
              <a:buSzPts val="4200"/>
              <a:buNone/>
              <a:defRPr sz="3500"/>
            </a:lvl6pPr>
            <a:lvl7pPr lvl="6" algn="ctr">
              <a:spcBef>
                <a:spcPts val="0"/>
              </a:spcBef>
              <a:spcAft>
                <a:spcPts val="0"/>
              </a:spcAft>
              <a:buSzPts val="4200"/>
              <a:buNone/>
              <a:defRPr sz="3500"/>
            </a:lvl7pPr>
            <a:lvl8pPr lvl="7" algn="ctr">
              <a:spcBef>
                <a:spcPts val="0"/>
              </a:spcBef>
              <a:spcAft>
                <a:spcPts val="0"/>
              </a:spcAft>
              <a:buSzPts val="4200"/>
              <a:buNone/>
              <a:defRPr sz="3500"/>
            </a:lvl8pPr>
            <a:lvl9pPr lvl="8" algn="ctr">
              <a:spcBef>
                <a:spcPts val="0"/>
              </a:spcBef>
              <a:spcAft>
                <a:spcPts val="0"/>
              </a:spcAft>
              <a:buSzPts val="4200"/>
              <a:buNone/>
              <a:defRPr sz="3500"/>
            </a:lvl9pPr>
          </a:lstStyle>
          <a:p>
            <a:endParaRPr/>
          </a:p>
        </p:txBody>
      </p:sp>
      <p:sp>
        <p:nvSpPr>
          <p:cNvPr id="120" name="Google Shape;120;p16"/>
          <p:cNvSpPr txBox="1">
            <a:spLocks noGrp="1"/>
          </p:cNvSpPr>
          <p:nvPr>
            <p:ph type="subTitle" idx="1"/>
          </p:nvPr>
        </p:nvSpPr>
        <p:spPr>
          <a:xfrm>
            <a:off x="221250" y="3114529"/>
            <a:ext cx="3371000" cy="1372333"/>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750"/>
            </a:lvl1pPr>
            <a:lvl2pPr lvl="1" algn="ctr">
              <a:lnSpc>
                <a:spcPct val="100000"/>
              </a:lnSpc>
              <a:spcBef>
                <a:spcPts val="0"/>
              </a:spcBef>
              <a:spcAft>
                <a:spcPts val="0"/>
              </a:spcAft>
              <a:buSzPts val="2100"/>
              <a:buNone/>
              <a:defRPr sz="1750"/>
            </a:lvl2pPr>
            <a:lvl3pPr lvl="2" algn="ctr">
              <a:lnSpc>
                <a:spcPct val="100000"/>
              </a:lnSpc>
              <a:spcBef>
                <a:spcPts val="0"/>
              </a:spcBef>
              <a:spcAft>
                <a:spcPts val="0"/>
              </a:spcAft>
              <a:buSzPts val="2100"/>
              <a:buNone/>
              <a:defRPr sz="1750"/>
            </a:lvl3pPr>
            <a:lvl4pPr lvl="3" algn="ctr">
              <a:lnSpc>
                <a:spcPct val="100000"/>
              </a:lnSpc>
              <a:spcBef>
                <a:spcPts val="0"/>
              </a:spcBef>
              <a:spcAft>
                <a:spcPts val="0"/>
              </a:spcAft>
              <a:buSzPts val="2100"/>
              <a:buNone/>
              <a:defRPr sz="1750"/>
            </a:lvl4pPr>
            <a:lvl5pPr lvl="4" algn="ctr">
              <a:lnSpc>
                <a:spcPct val="100000"/>
              </a:lnSpc>
              <a:spcBef>
                <a:spcPts val="0"/>
              </a:spcBef>
              <a:spcAft>
                <a:spcPts val="0"/>
              </a:spcAft>
              <a:buSzPts val="2100"/>
              <a:buNone/>
              <a:defRPr sz="1750"/>
            </a:lvl5pPr>
            <a:lvl6pPr lvl="5" algn="ctr">
              <a:lnSpc>
                <a:spcPct val="100000"/>
              </a:lnSpc>
              <a:spcBef>
                <a:spcPts val="0"/>
              </a:spcBef>
              <a:spcAft>
                <a:spcPts val="0"/>
              </a:spcAft>
              <a:buSzPts val="2100"/>
              <a:buNone/>
              <a:defRPr sz="1750"/>
            </a:lvl6pPr>
            <a:lvl7pPr lvl="6" algn="ctr">
              <a:lnSpc>
                <a:spcPct val="100000"/>
              </a:lnSpc>
              <a:spcBef>
                <a:spcPts val="0"/>
              </a:spcBef>
              <a:spcAft>
                <a:spcPts val="0"/>
              </a:spcAft>
              <a:buSzPts val="2100"/>
              <a:buNone/>
              <a:defRPr sz="1750"/>
            </a:lvl7pPr>
            <a:lvl8pPr lvl="7" algn="ctr">
              <a:lnSpc>
                <a:spcPct val="100000"/>
              </a:lnSpc>
              <a:spcBef>
                <a:spcPts val="0"/>
              </a:spcBef>
              <a:spcAft>
                <a:spcPts val="0"/>
              </a:spcAft>
              <a:buSzPts val="2100"/>
              <a:buNone/>
              <a:defRPr sz="1750"/>
            </a:lvl8pPr>
            <a:lvl9pPr lvl="8" algn="ctr">
              <a:lnSpc>
                <a:spcPct val="100000"/>
              </a:lnSpc>
              <a:spcBef>
                <a:spcPts val="0"/>
              </a:spcBef>
              <a:spcAft>
                <a:spcPts val="0"/>
              </a:spcAft>
              <a:buSzPts val="2100"/>
              <a:buNone/>
              <a:defRPr sz="1750"/>
            </a:lvl9pPr>
          </a:lstStyle>
          <a:p>
            <a:endParaRPr/>
          </a:p>
        </p:txBody>
      </p:sp>
      <p:sp>
        <p:nvSpPr>
          <p:cNvPr id="121" name="Google Shape;121;p16"/>
          <p:cNvSpPr txBox="1">
            <a:spLocks noGrp="1"/>
          </p:cNvSpPr>
          <p:nvPr>
            <p:ph type="body" idx="2"/>
          </p:nvPr>
        </p:nvSpPr>
        <p:spPr>
          <a:xfrm>
            <a:off x="4116250" y="804529"/>
            <a:ext cx="3197500" cy="4105667"/>
          </a:xfrm>
          <a:prstGeom prst="rect">
            <a:avLst/>
          </a:prstGeom>
        </p:spPr>
        <p:txBody>
          <a:bodyPr spcFirstLastPara="1" wrap="square" lIns="91425" tIns="91425" rIns="91425" bIns="91425" anchor="ctr" anchorCtr="0">
            <a:noAutofit/>
          </a:bodyPr>
          <a:lstStyle>
            <a:lvl1pPr marL="380976" lvl="0" indent="-285731">
              <a:spcBef>
                <a:spcPts val="0"/>
              </a:spcBef>
              <a:spcAft>
                <a:spcPts val="0"/>
              </a:spcAft>
              <a:buSzPts val="1800"/>
              <a:buChar char="●"/>
              <a:defRPr/>
            </a:lvl1pPr>
            <a:lvl2pPr marL="761950" lvl="1" indent="-264566">
              <a:spcBef>
                <a:spcPts val="1333"/>
              </a:spcBef>
              <a:spcAft>
                <a:spcPts val="0"/>
              </a:spcAft>
              <a:buSzPts val="1400"/>
              <a:buChar char="○"/>
              <a:defRPr/>
            </a:lvl2pPr>
            <a:lvl3pPr marL="1142926" lvl="2" indent="-264566">
              <a:spcBef>
                <a:spcPts val="1333"/>
              </a:spcBef>
              <a:spcAft>
                <a:spcPts val="0"/>
              </a:spcAft>
              <a:buSzPts val="1400"/>
              <a:buChar char="■"/>
              <a:defRPr/>
            </a:lvl3pPr>
            <a:lvl4pPr marL="1523901" lvl="3" indent="-264566">
              <a:spcBef>
                <a:spcPts val="1333"/>
              </a:spcBef>
              <a:spcAft>
                <a:spcPts val="0"/>
              </a:spcAft>
              <a:buSzPts val="1400"/>
              <a:buChar char="●"/>
              <a:defRPr/>
            </a:lvl4pPr>
            <a:lvl5pPr marL="1904876" lvl="4" indent="-264566">
              <a:spcBef>
                <a:spcPts val="1333"/>
              </a:spcBef>
              <a:spcAft>
                <a:spcPts val="0"/>
              </a:spcAft>
              <a:buSzPts val="1400"/>
              <a:buChar char="○"/>
              <a:defRPr/>
            </a:lvl5pPr>
            <a:lvl6pPr marL="2285851" lvl="5" indent="-264566">
              <a:spcBef>
                <a:spcPts val="1333"/>
              </a:spcBef>
              <a:spcAft>
                <a:spcPts val="0"/>
              </a:spcAft>
              <a:buSzPts val="1400"/>
              <a:buChar char="■"/>
              <a:defRPr/>
            </a:lvl6pPr>
            <a:lvl7pPr marL="2666827" lvl="6" indent="-264566">
              <a:spcBef>
                <a:spcPts val="1333"/>
              </a:spcBef>
              <a:spcAft>
                <a:spcPts val="0"/>
              </a:spcAft>
              <a:buSzPts val="1400"/>
              <a:buChar char="●"/>
              <a:defRPr/>
            </a:lvl7pPr>
            <a:lvl8pPr marL="3047802" lvl="7" indent="-264566">
              <a:spcBef>
                <a:spcPts val="1333"/>
              </a:spcBef>
              <a:spcAft>
                <a:spcPts val="0"/>
              </a:spcAft>
              <a:buSzPts val="1400"/>
              <a:buChar char="○"/>
              <a:defRPr/>
            </a:lvl8pPr>
            <a:lvl9pPr marL="3428777" lvl="8" indent="-264566">
              <a:spcBef>
                <a:spcPts val="1333"/>
              </a:spcBef>
              <a:spcAft>
                <a:spcPts val="1333"/>
              </a:spcAft>
              <a:buSzPts val="1400"/>
              <a:buChar char="■"/>
              <a:defRPr/>
            </a:lvl9pPr>
          </a:lstStyle>
          <a:p>
            <a:endParaRPr/>
          </a:p>
        </p:txBody>
      </p:sp>
      <p:sp>
        <p:nvSpPr>
          <p:cNvPr id="122" name="Google Shape;122;p16"/>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259750" y="4700640"/>
            <a:ext cx="4999000" cy="672333"/>
          </a:xfrm>
          <a:prstGeom prst="rect">
            <a:avLst/>
          </a:prstGeom>
        </p:spPr>
        <p:txBody>
          <a:bodyPr spcFirstLastPara="1" wrap="square" lIns="91425" tIns="91425" rIns="91425" bIns="91425" anchor="ctr" anchorCtr="0">
            <a:noAutofit/>
          </a:bodyPr>
          <a:lstStyle>
            <a:lvl1pPr marL="380976" lvl="0" indent="-190487">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259750" y="1229029"/>
            <a:ext cx="7100500" cy="2181667"/>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0000"/>
            </a:lvl2pPr>
            <a:lvl3pPr lvl="2" algn="ctr">
              <a:spcBef>
                <a:spcPts val="0"/>
              </a:spcBef>
              <a:spcAft>
                <a:spcPts val="0"/>
              </a:spcAft>
              <a:buSzPts val="12000"/>
              <a:buNone/>
              <a:defRPr sz="10000"/>
            </a:lvl3pPr>
            <a:lvl4pPr lvl="3" algn="ctr">
              <a:spcBef>
                <a:spcPts val="0"/>
              </a:spcBef>
              <a:spcAft>
                <a:spcPts val="0"/>
              </a:spcAft>
              <a:buSzPts val="12000"/>
              <a:buNone/>
              <a:defRPr sz="10000"/>
            </a:lvl4pPr>
            <a:lvl5pPr lvl="4" algn="ctr">
              <a:spcBef>
                <a:spcPts val="0"/>
              </a:spcBef>
              <a:spcAft>
                <a:spcPts val="0"/>
              </a:spcAft>
              <a:buSzPts val="12000"/>
              <a:buNone/>
              <a:defRPr sz="10000"/>
            </a:lvl5pPr>
            <a:lvl6pPr lvl="5" algn="ctr">
              <a:spcBef>
                <a:spcPts val="0"/>
              </a:spcBef>
              <a:spcAft>
                <a:spcPts val="0"/>
              </a:spcAft>
              <a:buSzPts val="12000"/>
              <a:buNone/>
              <a:defRPr sz="10000"/>
            </a:lvl6pPr>
            <a:lvl7pPr lvl="6" algn="ctr">
              <a:spcBef>
                <a:spcPts val="0"/>
              </a:spcBef>
              <a:spcAft>
                <a:spcPts val="0"/>
              </a:spcAft>
              <a:buSzPts val="12000"/>
              <a:buNone/>
              <a:defRPr sz="10000"/>
            </a:lvl7pPr>
            <a:lvl8pPr lvl="7" algn="ctr">
              <a:spcBef>
                <a:spcPts val="0"/>
              </a:spcBef>
              <a:spcAft>
                <a:spcPts val="0"/>
              </a:spcAft>
              <a:buSzPts val="12000"/>
              <a:buNone/>
              <a:defRPr sz="10000"/>
            </a:lvl8pPr>
            <a:lvl9pPr lvl="8" algn="ctr">
              <a:spcBef>
                <a:spcPts val="0"/>
              </a:spcBef>
              <a:spcAft>
                <a:spcPts val="0"/>
              </a:spcAft>
              <a:buSzPts val="12000"/>
              <a:buNone/>
              <a:defRPr sz="10000"/>
            </a:lvl9pPr>
          </a:lstStyle>
          <a:p>
            <a:r>
              <a:t>xx%</a:t>
            </a:r>
          </a:p>
        </p:txBody>
      </p:sp>
      <p:sp>
        <p:nvSpPr>
          <p:cNvPr id="128" name="Google Shape;128;p18"/>
          <p:cNvSpPr txBox="1">
            <a:spLocks noGrp="1"/>
          </p:cNvSpPr>
          <p:nvPr>
            <p:ph type="body" idx="1"/>
          </p:nvPr>
        </p:nvSpPr>
        <p:spPr>
          <a:xfrm>
            <a:off x="259750" y="3502473"/>
            <a:ext cx="7100500" cy="1445333"/>
          </a:xfrm>
          <a:prstGeom prst="rect">
            <a:avLst/>
          </a:prstGeom>
        </p:spPr>
        <p:txBody>
          <a:bodyPr spcFirstLastPara="1" wrap="square" lIns="91425" tIns="91425" rIns="91425" bIns="91425" anchor="t" anchorCtr="0">
            <a:noAutofit/>
          </a:bodyPr>
          <a:lstStyle>
            <a:lvl1pPr marL="380976" lvl="0" indent="-285731" algn="ctr">
              <a:spcBef>
                <a:spcPts val="0"/>
              </a:spcBef>
              <a:spcAft>
                <a:spcPts val="0"/>
              </a:spcAft>
              <a:buSzPts val="1800"/>
              <a:buChar char="●"/>
              <a:defRPr/>
            </a:lvl1pPr>
            <a:lvl2pPr marL="761950" lvl="1" indent="-264566" algn="ctr">
              <a:spcBef>
                <a:spcPts val="1333"/>
              </a:spcBef>
              <a:spcAft>
                <a:spcPts val="0"/>
              </a:spcAft>
              <a:buSzPts val="1400"/>
              <a:buChar char="○"/>
              <a:defRPr/>
            </a:lvl2pPr>
            <a:lvl3pPr marL="1142926" lvl="2" indent="-264566" algn="ctr">
              <a:spcBef>
                <a:spcPts val="1333"/>
              </a:spcBef>
              <a:spcAft>
                <a:spcPts val="0"/>
              </a:spcAft>
              <a:buSzPts val="1400"/>
              <a:buChar char="■"/>
              <a:defRPr/>
            </a:lvl3pPr>
            <a:lvl4pPr marL="1523901" lvl="3" indent="-264566" algn="ctr">
              <a:spcBef>
                <a:spcPts val="1333"/>
              </a:spcBef>
              <a:spcAft>
                <a:spcPts val="0"/>
              </a:spcAft>
              <a:buSzPts val="1400"/>
              <a:buChar char="●"/>
              <a:defRPr/>
            </a:lvl4pPr>
            <a:lvl5pPr marL="1904876" lvl="4" indent="-264566" algn="ctr">
              <a:spcBef>
                <a:spcPts val="1333"/>
              </a:spcBef>
              <a:spcAft>
                <a:spcPts val="0"/>
              </a:spcAft>
              <a:buSzPts val="1400"/>
              <a:buChar char="○"/>
              <a:defRPr/>
            </a:lvl5pPr>
            <a:lvl6pPr marL="2285851" lvl="5" indent="-264566" algn="ctr">
              <a:spcBef>
                <a:spcPts val="1333"/>
              </a:spcBef>
              <a:spcAft>
                <a:spcPts val="0"/>
              </a:spcAft>
              <a:buSzPts val="1400"/>
              <a:buChar char="■"/>
              <a:defRPr/>
            </a:lvl6pPr>
            <a:lvl7pPr marL="2666827" lvl="6" indent="-264566" algn="ctr">
              <a:spcBef>
                <a:spcPts val="1333"/>
              </a:spcBef>
              <a:spcAft>
                <a:spcPts val="0"/>
              </a:spcAft>
              <a:buSzPts val="1400"/>
              <a:buChar char="●"/>
              <a:defRPr/>
            </a:lvl7pPr>
            <a:lvl8pPr marL="3047802" lvl="7" indent="-264566" algn="ctr">
              <a:spcBef>
                <a:spcPts val="1333"/>
              </a:spcBef>
              <a:spcAft>
                <a:spcPts val="0"/>
              </a:spcAft>
              <a:buSzPts val="1400"/>
              <a:buChar char="○"/>
              <a:defRPr/>
            </a:lvl8pPr>
            <a:lvl9pPr marL="3428777" lvl="8" indent="-264566" algn="ctr">
              <a:spcBef>
                <a:spcPts val="1333"/>
              </a:spcBef>
              <a:spcAft>
                <a:spcPts val="1333"/>
              </a:spcAft>
              <a:buSzPts val="1400"/>
              <a:buChar char="■"/>
              <a:defRPr/>
            </a:lvl9pPr>
          </a:lstStyle>
          <a:p>
            <a:endParaRPr/>
          </a:p>
        </p:txBody>
      </p:sp>
      <p:sp>
        <p:nvSpPr>
          <p:cNvPr id="129" name="Google Shape;129;p18"/>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34" name="Google Shape;134;p20"/>
          <p:cNvSpPr/>
          <p:nvPr/>
        </p:nvSpPr>
        <p:spPr>
          <a:xfrm rot="8689208">
            <a:off x="3141846" y="440787"/>
            <a:ext cx="2773607" cy="634608"/>
          </a:xfrm>
          <a:prstGeom prst="parallelogram">
            <a:avLst>
              <a:gd name="adj" fmla="val 70213"/>
            </a:avLst>
          </a:prstGeom>
          <a:solidFill>
            <a:schemeClr val="lt2"/>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35" name="Google Shape;135;p20"/>
          <p:cNvSpPr/>
          <p:nvPr/>
        </p:nvSpPr>
        <p:spPr>
          <a:xfrm rot="8689207">
            <a:off x="2413666" y="911775"/>
            <a:ext cx="5184456" cy="634608"/>
          </a:xfrm>
          <a:prstGeom prst="parallelogram">
            <a:avLst>
              <a:gd name="adj" fmla="val 70213"/>
            </a:avLst>
          </a:prstGeom>
          <a:solidFill>
            <a:schemeClr val="lt2"/>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36" name="Google Shape;136;p20"/>
          <p:cNvSpPr/>
          <p:nvPr/>
        </p:nvSpPr>
        <p:spPr>
          <a:xfrm rot="8689207">
            <a:off x="3699542" y="647106"/>
            <a:ext cx="5184456" cy="634608"/>
          </a:xfrm>
          <a:prstGeom prst="parallelogram">
            <a:avLst>
              <a:gd name="adj" fmla="val 70213"/>
            </a:avLst>
          </a:prstGeom>
          <a:solidFill>
            <a:schemeClr val="lt2"/>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37" name="Google Shape;137;p20"/>
          <p:cNvSpPr/>
          <p:nvPr/>
        </p:nvSpPr>
        <p:spPr>
          <a:xfrm rot="8689207">
            <a:off x="3366166" y="1933358"/>
            <a:ext cx="5184456" cy="634608"/>
          </a:xfrm>
          <a:prstGeom prst="parallelogram">
            <a:avLst>
              <a:gd name="adj" fmla="val 70213"/>
            </a:avLst>
          </a:prstGeom>
          <a:solidFill>
            <a:schemeClr val="lt2"/>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38" name="Google Shape;138;p20"/>
          <p:cNvSpPr/>
          <p:nvPr/>
        </p:nvSpPr>
        <p:spPr>
          <a:xfrm rot="8689207">
            <a:off x="4413917" y="1917108"/>
            <a:ext cx="5184456" cy="634608"/>
          </a:xfrm>
          <a:prstGeom prst="parallelogram">
            <a:avLst>
              <a:gd name="adj" fmla="val 70213"/>
            </a:avLst>
          </a:prstGeom>
          <a:solidFill>
            <a:schemeClr val="lt2"/>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39" name="Google Shape;139;p20"/>
          <p:cNvSpPr/>
          <p:nvPr/>
        </p:nvSpPr>
        <p:spPr>
          <a:xfrm rot="8689208">
            <a:off x="6142220" y="2409287"/>
            <a:ext cx="2773607" cy="634608"/>
          </a:xfrm>
          <a:prstGeom prst="parallelogram">
            <a:avLst>
              <a:gd name="adj" fmla="val 70213"/>
            </a:avLst>
          </a:prstGeom>
          <a:solidFill>
            <a:schemeClr val="lt2"/>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40" name="Google Shape;140;p20"/>
          <p:cNvSpPr/>
          <p:nvPr/>
        </p:nvSpPr>
        <p:spPr>
          <a:xfrm rot="8778896" flipH="1">
            <a:off x="2530685" y="582255"/>
            <a:ext cx="3966176" cy="75717"/>
          </a:xfrm>
          <a:prstGeom prst="rect">
            <a:avLst/>
          </a:prstGeom>
          <a:solidFill>
            <a:srgbClr val="4E6E9A">
              <a:alpha val="8038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41" name="Google Shape;141;p20"/>
          <p:cNvSpPr/>
          <p:nvPr/>
        </p:nvSpPr>
        <p:spPr>
          <a:xfrm rot="8778896" flipH="1">
            <a:off x="2150309" y="-878249"/>
            <a:ext cx="3966176" cy="75717"/>
          </a:xfrm>
          <a:prstGeom prst="rect">
            <a:avLst/>
          </a:prstGeom>
          <a:solidFill>
            <a:srgbClr val="4E6E9A">
              <a:alpha val="8038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42" name="Google Shape;142;p20"/>
          <p:cNvSpPr/>
          <p:nvPr/>
        </p:nvSpPr>
        <p:spPr>
          <a:xfrm rot="8778896" flipH="1">
            <a:off x="4229309" y="1943894"/>
            <a:ext cx="3966176" cy="75717"/>
          </a:xfrm>
          <a:prstGeom prst="rect">
            <a:avLst/>
          </a:prstGeom>
          <a:solidFill>
            <a:srgbClr val="4E6E9A">
              <a:alpha val="8038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43" name="Google Shape;143;p20"/>
          <p:cNvSpPr/>
          <p:nvPr/>
        </p:nvSpPr>
        <p:spPr>
          <a:xfrm rot="8778896" flipH="1">
            <a:off x="4673809" y="3312755"/>
            <a:ext cx="3966176" cy="75717"/>
          </a:xfrm>
          <a:prstGeom prst="rect">
            <a:avLst/>
          </a:prstGeom>
          <a:solidFill>
            <a:srgbClr val="4E6E9A">
              <a:alpha val="8038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44" name="Google Shape;144;p20"/>
          <p:cNvSpPr txBox="1">
            <a:spLocks noGrp="1"/>
          </p:cNvSpPr>
          <p:nvPr>
            <p:ph type="title"/>
          </p:nvPr>
        </p:nvSpPr>
        <p:spPr>
          <a:xfrm>
            <a:off x="211778" y="3857446"/>
            <a:ext cx="7050000" cy="636333"/>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226905" y="4146863"/>
            <a:ext cx="721906" cy="575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grpSp>
      <p:sp>
        <p:nvSpPr>
          <p:cNvPr id="150" name="Google Shape;150;p20"/>
          <p:cNvSpPr txBox="1">
            <a:spLocks noGrp="1"/>
          </p:cNvSpPr>
          <p:nvPr>
            <p:ph type="subTitle" idx="1"/>
          </p:nvPr>
        </p:nvSpPr>
        <p:spPr>
          <a:xfrm>
            <a:off x="211778" y="4409112"/>
            <a:ext cx="7050000" cy="437333"/>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333"/>
              </a:spcBef>
              <a:spcAft>
                <a:spcPts val="0"/>
              </a:spcAft>
              <a:buNone/>
              <a:defRPr/>
            </a:lvl2pPr>
            <a:lvl3pPr lvl="2" rtl="0">
              <a:spcBef>
                <a:spcPts val="1333"/>
              </a:spcBef>
              <a:spcAft>
                <a:spcPts val="0"/>
              </a:spcAft>
              <a:buNone/>
              <a:defRPr/>
            </a:lvl3pPr>
            <a:lvl4pPr lvl="3" rtl="0">
              <a:spcBef>
                <a:spcPts val="1333"/>
              </a:spcBef>
              <a:spcAft>
                <a:spcPts val="0"/>
              </a:spcAft>
              <a:buNone/>
              <a:defRPr/>
            </a:lvl4pPr>
            <a:lvl5pPr lvl="4" rtl="0">
              <a:spcBef>
                <a:spcPts val="1333"/>
              </a:spcBef>
              <a:spcAft>
                <a:spcPts val="0"/>
              </a:spcAft>
              <a:buNone/>
              <a:defRPr/>
            </a:lvl5pPr>
            <a:lvl6pPr lvl="5" rtl="0">
              <a:spcBef>
                <a:spcPts val="1333"/>
              </a:spcBef>
              <a:spcAft>
                <a:spcPts val="0"/>
              </a:spcAft>
              <a:buNone/>
              <a:defRPr/>
            </a:lvl6pPr>
            <a:lvl7pPr lvl="6" rtl="0">
              <a:spcBef>
                <a:spcPts val="1333"/>
              </a:spcBef>
              <a:spcAft>
                <a:spcPts val="0"/>
              </a:spcAft>
              <a:buNone/>
              <a:defRPr/>
            </a:lvl7pPr>
            <a:lvl8pPr lvl="7" rtl="0">
              <a:spcBef>
                <a:spcPts val="1333"/>
              </a:spcBef>
              <a:spcAft>
                <a:spcPts val="0"/>
              </a:spcAft>
              <a:buNone/>
              <a:defRPr/>
            </a:lvl8pPr>
            <a:lvl9pPr lvl="8" rtl="0">
              <a:spcBef>
                <a:spcPts val="1333"/>
              </a:spcBef>
              <a:spcAft>
                <a:spcPts val="1333"/>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53" name="Google Shape;153;p21"/>
          <p:cNvSpPr txBox="1">
            <a:spLocks noGrp="1"/>
          </p:cNvSpPr>
          <p:nvPr>
            <p:ph type="title"/>
          </p:nvPr>
        </p:nvSpPr>
        <p:spPr>
          <a:xfrm>
            <a:off x="325959" y="293361"/>
            <a:ext cx="3381750" cy="11950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456334" y="1542694"/>
            <a:ext cx="2998750" cy="4076000"/>
          </a:xfrm>
          <a:prstGeom prst="rect">
            <a:avLst/>
          </a:prstGeom>
        </p:spPr>
        <p:txBody>
          <a:bodyPr spcFirstLastPara="1" wrap="square" lIns="91425" tIns="91425" rIns="91425" bIns="91425" anchor="t" anchorCtr="0">
            <a:noAutofit/>
          </a:bodyPr>
          <a:lstStyle>
            <a:lvl1pPr marL="380976" lvl="0" indent="-285731">
              <a:spcBef>
                <a:spcPts val="0"/>
              </a:spcBef>
              <a:spcAft>
                <a:spcPts val="0"/>
              </a:spcAft>
              <a:buSzPts val="1800"/>
              <a:buChar char="●"/>
              <a:defRPr/>
            </a:lvl1pPr>
            <a:lvl2pPr marL="761950" lvl="1" indent="-264566">
              <a:spcBef>
                <a:spcPts val="1333"/>
              </a:spcBef>
              <a:spcAft>
                <a:spcPts val="0"/>
              </a:spcAft>
              <a:buSzPts val="1400"/>
              <a:buChar char="○"/>
              <a:defRPr/>
            </a:lvl2pPr>
            <a:lvl3pPr marL="1142926" lvl="2" indent="-264566">
              <a:spcBef>
                <a:spcPts val="1333"/>
              </a:spcBef>
              <a:spcAft>
                <a:spcPts val="0"/>
              </a:spcAft>
              <a:buSzPts val="1400"/>
              <a:buChar char="■"/>
              <a:defRPr/>
            </a:lvl3pPr>
            <a:lvl4pPr marL="1523901" lvl="3" indent="-264566">
              <a:spcBef>
                <a:spcPts val="1333"/>
              </a:spcBef>
              <a:spcAft>
                <a:spcPts val="0"/>
              </a:spcAft>
              <a:buSzPts val="1400"/>
              <a:buChar char="●"/>
              <a:defRPr/>
            </a:lvl4pPr>
            <a:lvl5pPr marL="1904876" lvl="4" indent="-264566">
              <a:spcBef>
                <a:spcPts val="1333"/>
              </a:spcBef>
              <a:spcAft>
                <a:spcPts val="0"/>
              </a:spcAft>
              <a:buSzPts val="1400"/>
              <a:buChar char="○"/>
              <a:defRPr/>
            </a:lvl5pPr>
            <a:lvl6pPr marL="2285851" lvl="5" indent="-264566">
              <a:spcBef>
                <a:spcPts val="1333"/>
              </a:spcBef>
              <a:spcAft>
                <a:spcPts val="0"/>
              </a:spcAft>
              <a:buSzPts val="1400"/>
              <a:buChar char="■"/>
              <a:defRPr/>
            </a:lvl6pPr>
            <a:lvl7pPr marL="2666827" lvl="6" indent="-264566">
              <a:spcBef>
                <a:spcPts val="1333"/>
              </a:spcBef>
              <a:spcAft>
                <a:spcPts val="0"/>
              </a:spcAft>
              <a:buSzPts val="1400"/>
              <a:buChar char="●"/>
              <a:defRPr/>
            </a:lvl7pPr>
            <a:lvl8pPr marL="3047802" lvl="7" indent="-264566">
              <a:spcBef>
                <a:spcPts val="1333"/>
              </a:spcBef>
              <a:spcAft>
                <a:spcPts val="0"/>
              </a:spcAft>
              <a:buSzPts val="1400"/>
              <a:buChar char="○"/>
              <a:defRPr/>
            </a:lvl8pPr>
            <a:lvl9pPr marL="3428777" lvl="8" indent="-264566">
              <a:spcBef>
                <a:spcPts val="1333"/>
              </a:spcBef>
              <a:spcAft>
                <a:spcPts val="1333"/>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57" name="Google Shape;157;p22"/>
          <p:cNvSpPr/>
          <p:nvPr/>
        </p:nvSpPr>
        <p:spPr>
          <a:xfrm>
            <a:off x="1" y="0"/>
            <a:ext cx="3148750" cy="5715000"/>
          </a:xfrm>
          <a:prstGeom prst="rect">
            <a:avLst/>
          </a:prstGeom>
          <a:solidFill>
            <a:srgbClr val="79B29D">
              <a:alpha val="8885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158" name="Google Shape;158;p22"/>
          <p:cNvSpPr txBox="1">
            <a:spLocks noGrp="1"/>
          </p:cNvSpPr>
          <p:nvPr>
            <p:ph type="title"/>
          </p:nvPr>
        </p:nvSpPr>
        <p:spPr>
          <a:xfrm>
            <a:off x="308854" y="763334"/>
            <a:ext cx="2990500" cy="1958667"/>
          </a:xfrm>
          <a:prstGeom prst="rect">
            <a:avLst/>
          </a:prstGeom>
        </p:spPr>
        <p:txBody>
          <a:bodyPr spcFirstLastPara="1" wrap="square" lIns="91425" tIns="91425" rIns="91425" bIns="91425" anchor="t" anchorCtr="0">
            <a:noAutofit/>
          </a:bodyPr>
          <a:lstStyle>
            <a:lvl1pPr lvl="0">
              <a:spcBef>
                <a:spcPts val="0"/>
              </a:spcBef>
              <a:spcAft>
                <a:spcPts val="0"/>
              </a:spcAft>
              <a:buNone/>
              <a:defRPr sz="3000">
                <a:solidFill>
                  <a:srgbClr val="FFFFFF"/>
                </a:solidFill>
                <a:latin typeface="Muli"/>
                <a:ea typeface="Muli"/>
                <a:cs typeface="Muli"/>
                <a:sym typeface="Muli"/>
              </a:defRPr>
            </a:lvl1pPr>
            <a:lvl2pPr lvl="1">
              <a:spcBef>
                <a:spcPts val="0"/>
              </a:spcBef>
              <a:spcAft>
                <a:spcPts val="0"/>
              </a:spcAft>
              <a:buNone/>
              <a:defRPr sz="3000">
                <a:solidFill>
                  <a:srgbClr val="FFFFFF"/>
                </a:solidFill>
              </a:defRPr>
            </a:lvl2pPr>
            <a:lvl3pPr lvl="2">
              <a:spcBef>
                <a:spcPts val="0"/>
              </a:spcBef>
              <a:spcAft>
                <a:spcPts val="0"/>
              </a:spcAft>
              <a:buNone/>
              <a:defRPr sz="3000">
                <a:solidFill>
                  <a:srgbClr val="FFFFFF"/>
                </a:solidFill>
              </a:defRPr>
            </a:lvl3pPr>
            <a:lvl4pPr lvl="3">
              <a:spcBef>
                <a:spcPts val="0"/>
              </a:spcBef>
              <a:spcAft>
                <a:spcPts val="0"/>
              </a:spcAft>
              <a:buNone/>
              <a:defRPr sz="3000">
                <a:solidFill>
                  <a:srgbClr val="FFFFFF"/>
                </a:solidFill>
              </a:defRPr>
            </a:lvl4pPr>
            <a:lvl5pPr lvl="4">
              <a:spcBef>
                <a:spcPts val="0"/>
              </a:spcBef>
              <a:spcAft>
                <a:spcPts val="0"/>
              </a:spcAft>
              <a:buNone/>
              <a:defRPr sz="3000">
                <a:solidFill>
                  <a:srgbClr val="FFFFFF"/>
                </a:solidFill>
              </a:defRPr>
            </a:lvl5pPr>
            <a:lvl6pPr lvl="5">
              <a:spcBef>
                <a:spcPts val="0"/>
              </a:spcBef>
              <a:spcAft>
                <a:spcPts val="0"/>
              </a:spcAft>
              <a:buNone/>
              <a:defRPr sz="3000">
                <a:solidFill>
                  <a:srgbClr val="FFFFFF"/>
                </a:solidFill>
              </a:defRPr>
            </a:lvl6pPr>
            <a:lvl7pPr lvl="6">
              <a:spcBef>
                <a:spcPts val="0"/>
              </a:spcBef>
              <a:spcAft>
                <a:spcPts val="0"/>
              </a:spcAft>
              <a:buNone/>
              <a:defRPr sz="3000">
                <a:solidFill>
                  <a:srgbClr val="FFFFFF"/>
                </a:solidFill>
              </a:defRPr>
            </a:lvl7pPr>
            <a:lvl8pPr lvl="7">
              <a:spcBef>
                <a:spcPts val="0"/>
              </a:spcBef>
              <a:spcAft>
                <a:spcPts val="0"/>
              </a:spcAft>
              <a:buNone/>
              <a:defRPr sz="3000">
                <a:solidFill>
                  <a:srgbClr val="FFFFFF"/>
                </a:solidFill>
              </a:defRPr>
            </a:lvl8pPr>
            <a:lvl9pPr lvl="8">
              <a:spcBef>
                <a:spcPts val="0"/>
              </a:spcBef>
              <a:spcAft>
                <a:spcPts val="0"/>
              </a:spcAft>
              <a:buNone/>
              <a:defRPr sz="3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170021" y="2832112"/>
            <a:ext cx="2601500" cy="2780333"/>
          </a:xfrm>
          <a:prstGeom prst="parallelogram">
            <a:avLst>
              <a:gd name="adj" fmla="val 55860"/>
            </a:avLst>
          </a:prstGeom>
          <a:solidFill>
            <a:srgbClr val="4E6E9A">
              <a:alpha val="8038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27" name="Google Shape;27;p4"/>
          <p:cNvSpPr/>
          <p:nvPr/>
        </p:nvSpPr>
        <p:spPr>
          <a:xfrm rot="10800000" flipH="1">
            <a:off x="1170021" y="51778"/>
            <a:ext cx="2601500" cy="2780333"/>
          </a:xfrm>
          <a:prstGeom prst="parallelogram">
            <a:avLst>
              <a:gd name="adj" fmla="val 55860"/>
            </a:avLst>
          </a:prstGeom>
          <a:solidFill>
            <a:srgbClr val="4E6E9A">
              <a:alpha val="8038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8" name="Google Shape;28;p4"/>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9" name="Google Shape;29;p4"/>
          <p:cNvSpPr/>
          <p:nvPr/>
        </p:nvSpPr>
        <p:spPr>
          <a:xfrm>
            <a:off x="-4875" y="258861"/>
            <a:ext cx="7629750" cy="3662667"/>
          </a:xfrm>
          <a:prstGeom prst="rect">
            <a:avLst/>
          </a:prstGeom>
          <a:solidFill>
            <a:srgbClr val="4C5C64"/>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30" name="Google Shape;30;p4"/>
          <p:cNvSpPr/>
          <p:nvPr/>
        </p:nvSpPr>
        <p:spPr>
          <a:xfrm>
            <a:off x="-4875" y="3921529"/>
            <a:ext cx="7629750" cy="1502333"/>
          </a:xfrm>
          <a:prstGeom prst="rect">
            <a:avLst/>
          </a:prstGeom>
          <a:solidFill>
            <a:srgbClr val="38444A"/>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31" name="Google Shape;31;p4"/>
          <p:cNvSpPr/>
          <p:nvPr/>
        </p:nvSpPr>
        <p:spPr>
          <a:xfrm>
            <a:off x="0" y="51778"/>
            <a:ext cx="2601500" cy="2780333"/>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32" name="Google Shape;32;p4"/>
          <p:cNvSpPr/>
          <p:nvPr/>
        </p:nvSpPr>
        <p:spPr>
          <a:xfrm flipH="1">
            <a:off x="0" y="2832112"/>
            <a:ext cx="2601500" cy="2780333"/>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33" name="Google Shape;33;p4"/>
          <p:cNvSpPr/>
          <p:nvPr/>
        </p:nvSpPr>
        <p:spPr>
          <a:xfrm rot="5400000">
            <a:off x="-1853959" y="2099917"/>
            <a:ext cx="5164000" cy="14560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34" name="Google Shape;34;p4"/>
          <p:cNvSpPr txBox="1">
            <a:spLocks noGrp="1"/>
          </p:cNvSpPr>
          <p:nvPr>
            <p:ph type="title"/>
          </p:nvPr>
        </p:nvSpPr>
        <p:spPr>
          <a:xfrm>
            <a:off x="2110522" y="1684111"/>
            <a:ext cx="5353750" cy="891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rgbClr val="FFFFFF"/>
                </a:solidFill>
                <a:latin typeface="Muli"/>
                <a:ea typeface="Muli"/>
                <a:cs typeface="Muli"/>
                <a:sym typeface="Muli"/>
              </a:defRPr>
            </a:lvl1pPr>
            <a:lvl2pPr lvl="1" rtl="0">
              <a:spcBef>
                <a:spcPts val="0"/>
              </a:spcBef>
              <a:spcAft>
                <a:spcPts val="0"/>
              </a:spcAft>
              <a:buNone/>
              <a:defRPr sz="3000">
                <a:solidFill>
                  <a:srgbClr val="FFFFFF"/>
                </a:solidFill>
                <a:latin typeface="Muli"/>
                <a:ea typeface="Muli"/>
                <a:cs typeface="Muli"/>
                <a:sym typeface="Muli"/>
              </a:defRPr>
            </a:lvl2pPr>
            <a:lvl3pPr lvl="2" rtl="0">
              <a:spcBef>
                <a:spcPts val="0"/>
              </a:spcBef>
              <a:spcAft>
                <a:spcPts val="0"/>
              </a:spcAft>
              <a:buNone/>
              <a:defRPr sz="3000">
                <a:solidFill>
                  <a:srgbClr val="FFFFFF"/>
                </a:solidFill>
                <a:latin typeface="Muli"/>
                <a:ea typeface="Muli"/>
                <a:cs typeface="Muli"/>
                <a:sym typeface="Muli"/>
              </a:defRPr>
            </a:lvl3pPr>
            <a:lvl4pPr lvl="3" rtl="0">
              <a:spcBef>
                <a:spcPts val="0"/>
              </a:spcBef>
              <a:spcAft>
                <a:spcPts val="0"/>
              </a:spcAft>
              <a:buNone/>
              <a:defRPr sz="3000">
                <a:solidFill>
                  <a:srgbClr val="FFFFFF"/>
                </a:solidFill>
                <a:latin typeface="Muli"/>
                <a:ea typeface="Muli"/>
                <a:cs typeface="Muli"/>
                <a:sym typeface="Muli"/>
              </a:defRPr>
            </a:lvl4pPr>
            <a:lvl5pPr lvl="4" rtl="0">
              <a:spcBef>
                <a:spcPts val="0"/>
              </a:spcBef>
              <a:spcAft>
                <a:spcPts val="0"/>
              </a:spcAft>
              <a:buNone/>
              <a:defRPr sz="3000">
                <a:solidFill>
                  <a:srgbClr val="FFFFFF"/>
                </a:solidFill>
                <a:latin typeface="Muli"/>
                <a:ea typeface="Muli"/>
                <a:cs typeface="Muli"/>
                <a:sym typeface="Muli"/>
              </a:defRPr>
            </a:lvl5pPr>
            <a:lvl6pPr lvl="5" rtl="0">
              <a:spcBef>
                <a:spcPts val="0"/>
              </a:spcBef>
              <a:spcAft>
                <a:spcPts val="0"/>
              </a:spcAft>
              <a:buNone/>
              <a:defRPr sz="3000">
                <a:solidFill>
                  <a:srgbClr val="FFFFFF"/>
                </a:solidFill>
                <a:latin typeface="Muli"/>
                <a:ea typeface="Muli"/>
                <a:cs typeface="Muli"/>
                <a:sym typeface="Muli"/>
              </a:defRPr>
            </a:lvl6pPr>
            <a:lvl7pPr lvl="6" rtl="0">
              <a:spcBef>
                <a:spcPts val="0"/>
              </a:spcBef>
              <a:spcAft>
                <a:spcPts val="0"/>
              </a:spcAft>
              <a:buNone/>
              <a:defRPr sz="3000">
                <a:solidFill>
                  <a:srgbClr val="FFFFFF"/>
                </a:solidFill>
                <a:latin typeface="Muli"/>
                <a:ea typeface="Muli"/>
                <a:cs typeface="Muli"/>
                <a:sym typeface="Muli"/>
              </a:defRPr>
            </a:lvl7pPr>
            <a:lvl8pPr lvl="7" rtl="0">
              <a:spcBef>
                <a:spcPts val="0"/>
              </a:spcBef>
              <a:spcAft>
                <a:spcPts val="0"/>
              </a:spcAft>
              <a:buNone/>
              <a:defRPr sz="3000">
                <a:solidFill>
                  <a:srgbClr val="FFFFFF"/>
                </a:solidFill>
                <a:latin typeface="Muli"/>
                <a:ea typeface="Muli"/>
                <a:cs typeface="Muli"/>
                <a:sym typeface="Muli"/>
              </a:defRPr>
            </a:lvl8pPr>
            <a:lvl9pPr lvl="8" rtl="0">
              <a:spcBef>
                <a:spcPts val="0"/>
              </a:spcBef>
              <a:spcAft>
                <a:spcPts val="0"/>
              </a:spcAft>
              <a:buNone/>
              <a:defRPr sz="30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3927771" y="2357723"/>
            <a:ext cx="3536500" cy="437333"/>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333"/>
              </a:spcBef>
              <a:spcAft>
                <a:spcPts val="0"/>
              </a:spcAft>
              <a:buNone/>
              <a:defRPr>
                <a:solidFill>
                  <a:srgbClr val="9FC5E8"/>
                </a:solidFill>
                <a:latin typeface="Muli"/>
                <a:ea typeface="Muli"/>
                <a:cs typeface="Muli"/>
                <a:sym typeface="Muli"/>
              </a:defRPr>
            </a:lvl2pPr>
            <a:lvl3pPr lvl="2" rtl="0">
              <a:spcBef>
                <a:spcPts val="1333"/>
              </a:spcBef>
              <a:spcAft>
                <a:spcPts val="0"/>
              </a:spcAft>
              <a:buNone/>
              <a:defRPr>
                <a:solidFill>
                  <a:srgbClr val="9FC5E8"/>
                </a:solidFill>
                <a:latin typeface="Muli"/>
                <a:ea typeface="Muli"/>
                <a:cs typeface="Muli"/>
                <a:sym typeface="Muli"/>
              </a:defRPr>
            </a:lvl3pPr>
            <a:lvl4pPr lvl="3" rtl="0">
              <a:spcBef>
                <a:spcPts val="1333"/>
              </a:spcBef>
              <a:spcAft>
                <a:spcPts val="0"/>
              </a:spcAft>
              <a:buNone/>
              <a:defRPr>
                <a:solidFill>
                  <a:srgbClr val="9FC5E8"/>
                </a:solidFill>
                <a:latin typeface="Muli"/>
                <a:ea typeface="Muli"/>
                <a:cs typeface="Muli"/>
                <a:sym typeface="Muli"/>
              </a:defRPr>
            </a:lvl4pPr>
            <a:lvl5pPr lvl="4" rtl="0">
              <a:spcBef>
                <a:spcPts val="1333"/>
              </a:spcBef>
              <a:spcAft>
                <a:spcPts val="0"/>
              </a:spcAft>
              <a:buNone/>
              <a:defRPr>
                <a:solidFill>
                  <a:srgbClr val="9FC5E8"/>
                </a:solidFill>
                <a:latin typeface="Muli"/>
                <a:ea typeface="Muli"/>
                <a:cs typeface="Muli"/>
                <a:sym typeface="Muli"/>
              </a:defRPr>
            </a:lvl5pPr>
            <a:lvl6pPr lvl="5" rtl="0">
              <a:spcBef>
                <a:spcPts val="1333"/>
              </a:spcBef>
              <a:spcAft>
                <a:spcPts val="0"/>
              </a:spcAft>
              <a:buNone/>
              <a:defRPr>
                <a:solidFill>
                  <a:srgbClr val="9FC5E8"/>
                </a:solidFill>
                <a:latin typeface="Muli"/>
                <a:ea typeface="Muli"/>
                <a:cs typeface="Muli"/>
                <a:sym typeface="Muli"/>
              </a:defRPr>
            </a:lvl6pPr>
            <a:lvl7pPr lvl="6" rtl="0">
              <a:spcBef>
                <a:spcPts val="1333"/>
              </a:spcBef>
              <a:spcAft>
                <a:spcPts val="0"/>
              </a:spcAft>
              <a:buNone/>
              <a:defRPr>
                <a:solidFill>
                  <a:srgbClr val="9FC5E8"/>
                </a:solidFill>
                <a:latin typeface="Muli"/>
                <a:ea typeface="Muli"/>
                <a:cs typeface="Muli"/>
                <a:sym typeface="Muli"/>
              </a:defRPr>
            </a:lvl7pPr>
            <a:lvl8pPr lvl="7" rtl="0">
              <a:spcBef>
                <a:spcPts val="1333"/>
              </a:spcBef>
              <a:spcAft>
                <a:spcPts val="0"/>
              </a:spcAft>
              <a:buNone/>
              <a:defRPr>
                <a:solidFill>
                  <a:srgbClr val="9FC5E8"/>
                </a:solidFill>
                <a:latin typeface="Muli"/>
                <a:ea typeface="Muli"/>
                <a:cs typeface="Muli"/>
                <a:sym typeface="Muli"/>
              </a:defRPr>
            </a:lvl8pPr>
            <a:lvl9pPr lvl="8" rtl="0">
              <a:spcBef>
                <a:spcPts val="1333"/>
              </a:spcBef>
              <a:spcAft>
                <a:spcPts val="1333"/>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5370043" y="2781446"/>
            <a:ext cx="2094250" cy="456333"/>
          </a:xfrm>
          <a:prstGeom prst="rect">
            <a:avLst/>
          </a:prstGeom>
        </p:spPr>
        <p:txBody>
          <a:bodyPr spcFirstLastPara="1" wrap="square" lIns="91425" tIns="91425" rIns="91425" bIns="91425" anchor="t" anchorCtr="0">
            <a:noAutofit/>
          </a:bodyPr>
          <a:lstStyle>
            <a:lvl1pPr lvl="0" algn="r">
              <a:spcBef>
                <a:spcPts val="0"/>
              </a:spcBef>
              <a:spcAft>
                <a:spcPts val="0"/>
              </a:spcAft>
              <a:buNone/>
              <a:defRPr sz="1083">
                <a:solidFill>
                  <a:srgbClr val="FFFFFF"/>
                </a:solidFill>
                <a:latin typeface="Muli"/>
                <a:ea typeface="Muli"/>
                <a:cs typeface="Muli"/>
                <a:sym typeface="Muli"/>
              </a:defRPr>
            </a:lvl1pPr>
            <a:lvl2pPr lvl="1" algn="r">
              <a:spcBef>
                <a:spcPts val="1333"/>
              </a:spcBef>
              <a:spcAft>
                <a:spcPts val="0"/>
              </a:spcAft>
              <a:buNone/>
              <a:defRPr sz="1083">
                <a:solidFill>
                  <a:srgbClr val="FFFFFF"/>
                </a:solidFill>
                <a:latin typeface="Muli"/>
                <a:ea typeface="Muli"/>
                <a:cs typeface="Muli"/>
                <a:sym typeface="Muli"/>
              </a:defRPr>
            </a:lvl2pPr>
            <a:lvl3pPr lvl="2" algn="r">
              <a:spcBef>
                <a:spcPts val="1333"/>
              </a:spcBef>
              <a:spcAft>
                <a:spcPts val="0"/>
              </a:spcAft>
              <a:buNone/>
              <a:defRPr sz="1083">
                <a:solidFill>
                  <a:srgbClr val="FFFFFF"/>
                </a:solidFill>
                <a:latin typeface="Muli"/>
                <a:ea typeface="Muli"/>
                <a:cs typeface="Muli"/>
                <a:sym typeface="Muli"/>
              </a:defRPr>
            </a:lvl3pPr>
            <a:lvl4pPr lvl="3" algn="r">
              <a:spcBef>
                <a:spcPts val="1333"/>
              </a:spcBef>
              <a:spcAft>
                <a:spcPts val="0"/>
              </a:spcAft>
              <a:buNone/>
              <a:defRPr sz="1083">
                <a:solidFill>
                  <a:srgbClr val="FFFFFF"/>
                </a:solidFill>
                <a:latin typeface="Muli"/>
                <a:ea typeface="Muli"/>
                <a:cs typeface="Muli"/>
                <a:sym typeface="Muli"/>
              </a:defRPr>
            </a:lvl4pPr>
            <a:lvl5pPr lvl="4" algn="r">
              <a:spcBef>
                <a:spcPts val="1333"/>
              </a:spcBef>
              <a:spcAft>
                <a:spcPts val="0"/>
              </a:spcAft>
              <a:buNone/>
              <a:defRPr sz="1083">
                <a:solidFill>
                  <a:srgbClr val="FFFFFF"/>
                </a:solidFill>
                <a:latin typeface="Muli"/>
                <a:ea typeface="Muli"/>
                <a:cs typeface="Muli"/>
                <a:sym typeface="Muli"/>
              </a:defRPr>
            </a:lvl5pPr>
            <a:lvl6pPr lvl="5" algn="r">
              <a:spcBef>
                <a:spcPts val="1333"/>
              </a:spcBef>
              <a:spcAft>
                <a:spcPts val="0"/>
              </a:spcAft>
              <a:buNone/>
              <a:defRPr sz="1083">
                <a:solidFill>
                  <a:srgbClr val="FFFFFF"/>
                </a:solidFill>
                <a:latin typeface="Muli"/>
                <a:ea typeface="Muli"/>
                <a:cs typeface="Muli"/>
                <a:sym typeface="Muli"/>
              </a:defRPr>
            </a:lvl6pPr>
            <a:lvl7pPr lvl="6" algn="r">
              <a:spcBef>
                <a:spcPts val="1333"/>
              </a:spcBef>
              <a:spcAft>
                <a:spcPts val="0"/>
              </a:spcAft>
              <a:buNone/>
              <a:defRPr sz="1083">
                <a:solidFill>
                  <a:srgbClr val="FFFFFF"/>
                </a:solidFill>
                <a:latin typeface="Muli"/>
                <a:ea typeface="Muli"/>
                <a:cs typeface="Muli"/>
                <a:sym typeface="Muli"/>
              </a:defRPr>
            </a:lvl7pPr>
            <a:lvl8pPr lvl="7" algn="r">
              <a:spcBef>
                <a:spcPts val="1333"/>
              </a:spcBef>
              <a:spcAft>
                <a:spcPts val="0"/>
              </a:spcAft>
              <a:buNone/>
              <a:defRPr sz="1083">
                <a:solidFill>
                  <a:srgbClr val="FFFFFF"/>
                </a:solidFill>
                <a:latin typeface="Muli"/>
                <a:ea typeface="Muli"/>
                <a:cs typeface="Muli"/>
                <a:sym typeface="Muli"/>
              </a:defRPr>
            </a:lvl8pPr>
            <a:lvl9pPr lvl="8" algn="r">
              <a:spcBef>
                <a:spcPts val="1333"/>
              </a:spcBef>
              <a:spcAft>
                <a:spcPts val="1333"/>
              </a:spcAft>
              <a:buNone/>
              <a:defRPr sz="1083">
                <a:solidFill>
                  <a:srgbClr val="FFFFFF"/>
                </a:solidFill>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Sides 2">
  <p:cSld name="BLANK_1_2">
    <p:spTree>
      <p:nvGrpSpPr>
        <p:cNvPr id="1" name="Shape 164"/>
        <p:cNvGrpSpPr/>
        <p:nvPr/>
      </p:nvGrpSpPr>
      <p:grpSpPr>
        <a:xfrm>
          <a:off x="0" y="0"/>
          <a:ext cx="0" cy="0"/>
          <a:chOff x="0" y="0"/>
          <a:chExt cx="0" cy="0"/>
        </a:xfrm>
      </p:grpSpPr>
      <p:sp>
        <p:nvSpPr>
          <p:cNvPr id="165" name="Google Shape;165;p24"/>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66" name="Google Shape;166;p24"/>
          <p:cNvSpPr/>
          <p:nvPr/>
        </p:nvSpPr>
        <p:spPr>
          <a:xfrm>
            <a:off x="3781021" y="0"/>
            <a:ext cx="3839000" cy="5715000"/>
          </a:xfrm>
          <a:prstGeom prst="rect">
            <a:avLst/>
          </a:prstGeom>
          <a:solidFill>
            <a:srgbClr val="5E85B9">
              <a:alpha val="9115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167" name="Google Shape;167;p24"/>
          <p:cNvSpPr txBox="1">
            <a:spLocks noGrp="1"/>
          </p:cNvSpPr>
          <p:nvPr>
            <p:ph type="subTitle" idx="1"/>
          </p:nvPr>
        </p:nvSpPr>
        <p:spPr>
          <a:xfrm>
            <a:off x="627459" y="3889668"/>
            <a:ext cx="2591250" cy="1291667"/>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5E85B9"/>
                </a:solidFill>
                <a:latin typeface="Muli"/>
                <a:ea typeface="Muli"/>
                <a:cs typeface="Muli"/>
                <a:sym typeface="Muli"/>
              </a:defRPr>
            </a:lvl1pPr>
            <a:lvl2pPr lvl="1" rtl="0">
              <a:spcBef>
                <a:spcPts val="1333"/>
              </a:spcBef>
              <a:spcAft>
                <a:spcPts val="0"/>
              </a:spcAft>
              <a:buNone/>
              <a:defRPr/>
            </a:lvl2pPr>
            <a:lvl3pPr lvl="2" rtl="0">
              <a:spcBef>
                <a:spcPts val="1333"/>
              </a:spcBef>
              <a:spcAft>
                <a:spcPts val="0"/>
              </a:spcAft>
              <a:buNone/>
              <a:defRPr/>
            </a:lvl3pPr>
            <a:lvl4pPr lvl="3" rtl="0">
              <a:spcBef>
                <a:spcPts val="1333"/>
              </a:spcBef>
              <a:spcAft>
                <a:spcPts val="0"/>
              </a:spcAft>
              <a:buNone/>
              <a:defRPr/>
            </a:lvl4pPr>
            <a:lvl5pPr lvl="4" rtl="0">
              <a:spcBef>
                <a:spcPts val="1333"/>
              </a:spcBef>
              <a:spcAft>
                <a:spcPts val="0"/>
              </a:spcAft>
              <a:buNone/>
              <a:defRPr/>
            </a:lvl5pPr>
            <a:lvl6pPr lvl="5" rtl="0">
              <a:spcBef>
                <a:spcPts val="1333"/>
              </a:spcBef>
              <a:spcAft>
                <a:spcPts val="0"/>
              </a:spcAft>
              <a:buNone/>
              <a:defRPr/>
            </a:lvl6pPr>
            <a:lvl7pPr lvl="6" rtl="0">
              <a:spcBef>
                <a:spcPts val="1333"/>
              </a:spcBef>
              <a:spcAft>
                <a:spcPts val="0"/>
              </a:spcAft>
              <a:buNone/>
              <a:defRPr/>
            </a:lvl7pPr>
            <a:lvl8pPr lvl="7" rtl="0">
              <a:spcBef>
                <a:spcPts val="1333"/>
              </a:spcBef>
              <a:spcAft>
                <a:spcPts val="0"/>
              </a:spcAft>
              <a:buNone/>
              <a:defRPr/>
            </a:lvl8pPr>
            <a:lvl9pPr lvl="8" rtl="0">
              <a:spcBef>
                <a:spcPts val="1333"/>
              </a:spcBef>
              <a:spcAft>
                <a:spcPts val="1333"/>
              </a:spcAft>
              <a:buNone/>
              <a:defRPr/>
            </a:lvl9pPr>
          </a:lstStyle>
          <a:p>
            <a:endParaRPr/>
          </a:p>
        </p:txBody>
      </p:sp>
      <p:sp>
        <p:nvSpPr>
          <p:cNvPr id="168" name="Google Shape;168;p24"/>
          <p:cNvSpPr txBox="1">
            <a:spLocks noGrp="1"/>
          </p:cNvSpPr>
          <p:nvPr>
            <p:ph type="subTitle" idx="2"/>
          </p:nvPr>
        </p:nvSpPr>
        <p:spPr>
          <a:xfrm>
            <a:off x="4404896" y="3889668"/>
            <a:ext cx="2591250" cy="1291667"/>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333"/>
              </a:spcBef>
              <a:spcAft>
                <a:spcPts val="0"/>
              </a:spcAft>
              <a:buNone/>
              <a:defRPr>
                <a:solidFill>
                  <a:srgbClr val="FFFFFF"/>
                </a:solidFill>
              </a:defRPr>
            </a:lvl2pPr>
            <a:lvl3pPr lvl="2" rtl="0">
              <a:spcBef>
                <a:spcPts val="1333"/>
              </a:spcBef>
              <a:spcAft>
                <a:spcPts val="0"/>
              </a:spcAft>
              <a:buNone/>
              <a:defRPr>
                <a:solidFill>
                  <a:srgbClr val="FFFFFF"/>
                </a:solidFill>
              </a:defRPr>
            </a:lvl3pPr>
            <a:lvl4pPr lvl="3" rtl="0">
              <a:spcBef>
                <a:spcPts val="1333"/>
              </a:spcBef>
              <a:spcAft>
                <a:spcPts val="0"/>
              </a:spcAft>
              <a:buNone/>
              <a:defRPr>
                <a:solidFill>
                  <a:srgbClr val="FFFFFF"/>
                </a:solidFill>
              </a:defRPr>
            </a:lvl4pPr>
            <a:lvl5pPr lvl="4" rtl="0">
              <a:spcBef>
                <a:spcPts val="1333"/>
              </a:spcBef>
              <a:spcAft>
                <a:spcPts val="0"/>
              </a:spcAft>
              <a:buNone/>
              <a:defRPr>
                <a:solidFill>
                  <a:srgbClr val="FFFFFF"/>
                </a:solidFill>
              </a:defRPr>
            </a:lvl5pPr>
            <a:lvl6pPr lvl="5" rtl="0">
              <a:spcBef>
                <a:spcPts val="1333"/>
              </a:spcBef>
              <a:spcAft>
                <a:spcPts val="0"/>
              </a:spcAft>
              <a:buNone/>
              <a:defRPr>
                <a:solidFill>
                  <a:srgbClr val="FFFFFF"/>
                </a:solidFill>
              </a:defRPr>
            </a:lvl6pPr>
            <a:lvl7pPr lvl="6" rtl="0">
              <a:spcBef>
                <a:spcPts val="1333"/>
              </a:spcBef>
              <a:spcAft>
                <a:spcPts val="0"/>
              </a:spcAft>
              <a:buNone/>
              <a:defRPr>
                <a:solidFill>
                  <a:srgbClr val="FFFFFF"/>
                </a:solidFill>
              </a:defRPr>
            </a:lvl7pPr>
            <a:lvl8pPr lvl="7" rtl="0">
              <a:spcBef>
                <a:spcPts val="1333"/>
              </a:spcBef>
              <a:spcAft>
                <a:spcPts val="0"/>
              </a:spcAft>
              <a:buNone/>
              <a:defRPr>
                <a:solidFill>
                  <a:srgbClr val="FFFFFF"/>
                </a:solidFill>
              </a:defRPr>
            </a:lvl8pPr>
            <a:lvl9pPr lvl="8" rtl="0">
              <a:spcBef>
                <a:spcPts val="1333"/>
              </a:spcBef>
              <a:spcAft>
                <a:spcPts val="1333"/>
              </a:spcAft>
              <a:buNone/>
              <a:defRPr>
                <a:solidFill>
                  <a:srgbClr val="FFFFFF"/>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71" name="Google Shape;171;p25"/>
          <p:cNvSpPr/>
          <p:nvPr/>
        </p:nvSpPr>
        <p:spPr>
          <a:xfrm>
            <a:off x="3781021" y="0"/>
            <a:ext cx="3839000" cy="5715000"/>
          </a:xfrm>
          <a:prstGeom prst="rect">
            <a:avLst/>
          </a:prstGeom>
          <a:solidFill>
            <a:srgbClr val="79B29D">
              <a:alpha val="8885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172" name="Google Shape;172;p25"/>
          <p:cNvSpPr txBox="1">
            <a:spLocks noGrp="1"/>
          </p:cNvSpPr>
          <p:nvPr>
            <p:ph type="subTitle" idx="1"/>
          </p:nvPr>
        </p:nvSpPr>
        <p:spPr>
          <a:xfrm>
            <a:off x="627459" y="3889668"/>
            <a:ext cx="2591250" cy="1291667"/>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333"/>
              </a:spcBef>
              <a:spcAft>
                <a:spcPts val="0"/>
              </a:spcAft>
              <a:buNone/>
              <a:defRPr/>
            </a:lvl2pPr>
            <a:lvl3pPr lvl="2" rtl="0">
              <a:spcBef>
                <a:spcPts val="1333"/>
              </a:spcBef>
              <a:spcAft>
                <a:spcPts val="0"/>
              </a:spcAft>
              <a:buNone/>
              <a:defRPr/>
            </a:lvl3pPr>
            <a:lvl4pPr lvl="3" rtl="0">
              <a:spcBef>
                <a:spcPts val="1333"/>
              </a:spcBef>
              <a:spcAft>
                <a:spcPts val="0"/>
              </a:spcAft>
              <a:buNone/>
              <a:defRPr/>
            </a:lvl4pPr>
            <a:lvl5pPr lvl="4" rtl="0">
              <a:spcBef>
                <a:spcPts val="1333"/>
              </a:spcBef>
              <a:spcAft>
                <a:spcPts val="0"/>
              </a:spcAft>
              <a:buNone/>
              <a:defRPr/>
            </a:lvl5pPr>
            <a:lvl6pPr lvl="5" rtl="0">
              <a:spcBef>
                <a:spcPts val="1333"/>
              </a:spcBef>
              <a:spcAft>
                <a:spcPts val="0"/>
              </a:spcAft>
              <a:buNone/>
              <a:defRPr/>
            </a:lvl6pPr>
            <a:lvl7pPr lvl="6" rtl="0">
              <a:spcBef>
                <a:spcPts val="1333"/>
              </a:spcBef>
              <a:spcAft>
                <a:spcPts val="0"/>
              </a:spcAft>
              <a:buNone/>
              <a:defRPr/>
            </a:lvl7pPr>
            <a:lvl8pPr lvl="7" rtl="0">
              <a:spcBef>
                <a:spcPts val="1333"/>
              </a:spcBef>
              <a:spcAft>
                <a:spcPts val="0"/>
              </a:spcAft>
              <a:buNone/>
              <a:defRPr/>
            </a:lvl8pPr>
            <a:lvl9pPr lvl="8" rtl="0">
              <a:spcBef>
                <a:spcPts val="1333"/>
              </a:spcBef>
              <a:spcAft>
                <a:spcPts val="1333"/>
              </a:spcAft>
              <a:buNone/>
              <a:defRPr/>
            </a:lvl9pPr>
          </a:lstStyle>
          <a:p>
            <a:endParaRPr/>
          </a:p>
        </p:txBody>
      </p:sp>
      <p:sp>
        <p:nvSpPr>
          <p:cNvPr id="173" name="Google Shape;173;p25"/>
          <p:cNvSpPr txBox="1">
            <a:spLocks noGrp="1"/>
          </p:cNvSpPr>
          <p:nvPr>
            <p:ph type="subTitle" idx="2"/>
          </p:nvPr>
        </p:nvSpPr>
        <p:spPr>
          <a:xfrm>
            <a:off x="4404896" y="3889668"/>
            <a:ext cx="2591250" cy="1291667"/>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333"/>
              </a:spcBef>
              <a:spcAft>
                <a:spcPts val="0"/>
              </a:spcAft>
              <a:buNone/>
              <a:defRPr>
                <a:solidFill>
                  <a:srgbClr val="FFFFFF"/>
                </a:solidFill>
              </a:defRPr>
            </a:lvl2pPr>
            <a:lvl3pPr lvl="2" rtl="0">
              <a:spcBef>
                <a:spcPts val="1333"/>
              </a:spcBef>
              <a:spcAft>
                <a:spcPts val="0"/>
              </a:spcAft>
              <a:buNone/>
              <a:defRPr>
                <a:solidFill>
                  <a:srgbClr val="FFFFFF"/>
                </a:solidFill>
              </a:defRPr>
            </a:lvl3pPr>
            <a:lvl4pPr lvl="3" rtl="0">
              <a:spcBef>
                <a:spcPts val="1333"/>
              </a:spcBef>
              <a:spcAft>
                <a:spcPts val="0"/>
              </a:spcAft>
              <a:buNone/>
              <a:defRPr>
                <a:solidFill>
                  <a:srgbClr val="FFFFFF"/>
                </a:solidFill>
              </a:defRPr>
            </a:lvl4pPr>
            <a:lvl5pPr lvl="4" rtl="0">
              <a:spcBef>
                <a:spcPts val="1333"/>
              </a:spcBef>
              <a:spcAft>
                <a:spcPts val="0"/>
              </a:spcAft>
              <a:buNone/>
              <a:defRPr>
                <a:solidFill>
                  <a:srgbClr val="FFFFFF"/>
                </a:solidFill>
              </a:defRPr>
            </a:lvl5pPr>
            <a:lvl6pPr lvl="5" rtl="0">
              <a:spcBef>
                <a:spcPts val="1333"/>
              </a:spcBef>
              <a:spcAft>
                <a:spcPts val="0"/>
              </a:spcAft>
              <a:buNone/>
              <a:defRPr>
                <a:solidFill>
                  <a:srgbClr val="FFFFFF"/>
                </a:solidFill>
              </a:defRPr>
            </a:lvl6pPr>
            <a:lvl7pPr lvl="6" rtl="0">
              <a:spcBef>
                <a:spcPts val="1333"/>
              </a:spcBef>
              <a:spcAft>
                <a:spcPts val="0"/>
              </a:spcAft>
              <a:buNone/>
              <a:defRPr>
                <a:solidFill>
                  <a:srgbClr val="FFFFFF"/>
                </a:solidFill>
              </a:defRPr>
            </a:lvl7pPr>
            <a:lvl8pPr lvl="7" rtl="0">
              <a:spcBef>
                <a:spcPts val="1333"/>
              </a:spcBef>
              <a:spcAft>
                <a:spcPts val="0"/>
              </a:spcAft>
              <a:buNone/>
              <a:defRPr>
                <a:solidFill>
                  <a:srgbClr val="FFFFFF"/>
                </a:solidFill>
              </a:defRPr>
            </a:lvl8pPr>
            <a:lvl9pPr lvl="8" rtl="0">
              <a:spcBef>
                <a:spcPts val="1333"/>
              </a:spcBef>
              <a:spcAft>
                <a:spcPts val="1333"/>
              </a:spcAft>
              <a:buNone/>
              <a:defRPr>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4C5C64"/>
        </a:solidFill>
        <a:effectLst/>
      </p:bgPr>
    </p:bg>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37145" y="851806"/>
            <a:ext cx="7657250" cy="2789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8000"/>
              <a:buFont typeface="Dosis"/>
              <a:buNone/>
              <a:defRPr sz="6666" b="1">
                <a:solidFill>
                  <a:srgbClr val="FFFFFF"/>
                </a:solidFill>
                <a:latin typeface="Dosis"/>
                <a:ea typeface="Dosis"/>
                <a:cs typeface="Dosis"/>
                <a:sym typeface="Dosis"/>
              </a:defRPr>
            </a:lvl1pPr>
            <a:lvl2pPr lvl="1" algn="ctr" rtl="0">
              <a:spcBef>
                <a:spcPts val="0"/>
              </a:spcBef>
              <a:spcAft>
                <a:spcPts val="0"/>
              </a:spcAft>
              <a:buClr>
                <a:srgbClr val="FFFFFF"/>
              </a:buClr>
              <a:buSzPts val="5200"/>
              <a:buNone/>
              <a:defRPr sz="4333">
                <a:solidFill>
                  <a:srgbClr val="FFFFFF"/>
                </a:solidFill>
              </a:defRPr>
            </a:lvl2pPr>
            <a:lvl3pPr lvl="2" algn="ctr" rtl="0">
              <a:spcBef>
                <a:spcPts val="0"/>
              </a:spcBef>
              <a:spcAft>
                <a:spcPts val="0"/>
              </a:spcAft>
              <a:buClr>
                <a:srgbClr val="FFFFFF"/>
              </a:buClr>
              <a:buSzPts val="5200"/>
              <a:buNone/>
              <a:defRPr sz="4333">
                <a:solidFill>
                  <a:srgbClr val="FFFFFF"/>
                </a:solidFill>
              </a:defRPr>
            </a:lvl3pPr>
            <a:lvl4pPr lvl="3" algn="ctr" rtl="0">
              <a:spcBef>
                <a:spcPts val="0"/>
              </a:spcBef>
              <a:spcAft>
                <a:spcPts val="0"/>
              </a:spcAft>
              <a:buClr>
                <a:srgbClr val="FFFFFF"/>
              </a:buClr>
              <a:buSzPts val="5200"/>
              <a:buNone/>
              <a:defRPr sz="4333">
                <a:solidFill>
                  <a:srgbClr val="FFFFFF"/>
                </a:solidFill>
              </a:defRPr>
            </a:lvl4pPr>
            <a:lvl5pPr lvl="4" algn="ctr" rtl="0">
              <a:spcBef>
                <a:spcPts val="0"/>
              </a:spcBef>
              <a:spcAft>
                <a:spcPts val="0"/>
              </a:spcAft>
              <a:buClr>
                <a:srgbClr val="FFFFFF"/>
              </a:buClr>
              <a:buSzPts val="5200"/>
              <a:buNone/>
              <a:defRPr sz="4333">
                <a:solidFill>
                  <a:srgbClr val="FFFFFF"/>
                </a:solidFill>
              </a:defRPr>
            </a:lvl5pPr>
            <a:lvl6pPr lvl="5" algn="ctr" rtl="0">
              <a:spcBef>
                <a:spcPts val="0"/>
              </a:spcBef>
              <a:spcAft>
                <a:spcPts val="0"/>
              </a:spcAft>
              <a:buClr>
                <a:srgbClr val="FFFFFF"/>
              </a:buClr>
              <a:buSzPts val="5200"/>
              <a:buNone/>
              <a:defRPr sz="4333">
                <a:solidFill>
                  <a:srgbClr val="FFFFFF"/>
                </a:solidFill>
              </a:defRPr>
            </a:lvl6pPr>
            <a:lvl7pPr lvl="6" algn="ctr" rtl="0">
              <a:spcBef>
                <a:spcPts val="0"/>
              </a:spcBef>
              <a:spcAft>
                <a:spcPts val="0"/>
              </a:spcAft>
              <a:buClr>
                <a:srgbClr val="FFFFFF"/>
              </a:buClr>
              <a:buSzPts val="5200"/>
              <a:buNone/>
              <a:defRPr sz="4333">
                <a:solidFill>
                  <a:srgbClr val="FFFFFF"/>
                </a:solidFill>
              </a:defRPr>
            </a:lvl7pPr>
            <a:lvl8pPr lvl="7" algn="ctr" rtl="0">
              <a:spcBef>
                <a:spcPts val="0"/>
              </a:spcBef>
              <a:spcAft>
                <a:spcPts val="0"/>
              </a:spcAft>
              <a:buClr>
                <a:srgbClr val="FFFFFF"/>
              </a:buClr>
              <a:buSzPts val="5200"/>
              <a:buNone/>
              <a:defRPr sz="4333">
                <a:solidFill>
                  <a:srgbClr val="FFFFFF"/>
                </a:solidFill>
              </a:defRPr>
            </a:lvl8pPr>
            <a:lvl9pPr lvl="8" algn="ctr" rtl="0">
              <a:spcBef>
                <a:spcPts val="0"/>
              </a:spcBef>
              <a:spcAft>
                <a:spcPts val="0"/>
              </a:spcAft>
              <a:buClr>
                <a:srgbClr val="FFFFFF"/>
              </a:buClr>
              <a:buSzPts val="5200"/>
              <a:buNone/>
              <a:defRPr sz="4333">
                <a:solidFill>
                  <a:srgbClr val="FFFFFF"/>
                </a:solidFill>
              </a:defRPr>
            </a:lvl9pPr>
          </a:lstStyle>
          <a:p>
            <a:endParaRPr/>
          </a:p>
        </p:txBody>
      </p:sp>
      <p:sp>
        <p:nvSpPr>
          <p:cNvPr id="180" name="Google Shape;180;p27"/>
          <p:cNvSpPr txBox="1">
            <a:spLocks noGrp="1"/>
          </p:cNvSpPr>
          <p:nvPr>
            <p:ph type="subTitle" idx="1"/>
          </p:nvPr>
        </p:nvSpPr>
        <p:spPr>
          <a:xfrm>
            <a:off x="259750" y="3640668"/>
            <a:ext cx="7100500" cy="707333"/>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600"/>
              <a:buFont typeface="Open Sans"/>
              <a:buNone/>
              <a:defRPr sz="2167">
                <a:solidFill>
                  <a:srgbClr val="FFFFFF"/>
                </a:solidFill>
                <a:latin typeface="Open Sans"/>
                <a:ea typeface="Open Sans"/>
                <a:cs typeface="Open Sans"/>
                <a:sym typeface="Open Sans"/>
              </a:defRPr>
            </a:lvl1pPr>
            <a:lvl2pPr lvl="1" algn="ctr" rtl="0">
              <a:lnSpc>
                <a:spcPct val="100000"/>
              </a:lnSpc>
              <a:spcBef>
                <a:spcPts val="0"/>
              </a:spcBef>
              <a:spcAft>
                <a:spcPts val="0"/>
              </a:spcAft>
              <a:buClr>
                <a:srgbClr val="FFFFFF"/>
              </a:buClr>
              <a:buSzPts val="2600"/>
              <a:buFont typeface="Open Sans"/>
              <a:buNone/>
              <a:defRPr sz="2167">
                <a:solidFill>
                  <a:srgbClr val="FFFFFF"/>
                </a:solidFill>
                <a:latin typeface="Open Sans"/>
                <a:ea typeface="Open Sans"/>
                <a:cs typeface="Open Sans"/>
                <a:sym typeface="Open Sans"/>
              </a:defRPr>
            </a:lvl2pPr>
            <a:lvl3pPr lvl="2" algn="ctr" rtl="0">
              <a:lnSpc>
                <a:spcPct val="100000"/>
              </a:lnSpc>
              <a:spcBef>
                <a:spcPts val="0"/>
              </a:spcBef>
              <a:spcAft>
                <a:spcPts val="0"/>
              </a:spcAft>
              <a:buClr>
                <a:srgbClr val="FFFFFF"/>
              </a:buClr>
              <a:buSzPts val="2600"/>
              <a:buFont typeface="Open Sans"/>
              <a:buNone/>
              <a:defRPr sz="2167">
                <a:solidFill>
                  <a:srgbClr val="FFFFFF"/>
                </a:solidFill>
                <a:latin typeface="Open Sans"/>
                <a:ea typeface="Open Sans"/>
                <a:cs typeface="Open Sans"/>
                <a:sym typeface="Open Sans"/>
              </a:defRPr>
            </a:lvl3pPr>
            <a:lvl4pPr lvl="3" algn="ctr" rtl="0">
              <a:lnSpc>
                <a:spcPct val="100000"/>
              </a:lnSpc>
              <a:spcBef>
                <a:spcPts val="0"/>
              </a:spcBef>
              <a:spcAft>
                <a:spcPts val="0"/>
              </a:spcAft>
              <a:buClr>
                <a:srgbClr val="FFFFFF"/>
              </a:buClr>
              <a:buSzPts val="2600"/>
              <a:buFont typeface="Open Sans"/>
              <a:buNone/>
              <a:defRPr sz="2167">
                <a:solidFill>
                  <a:srgbClr val="FFFFFF"/>
                </a:solidFill>
                <a:latin typeface="Open Sans"/>
                <a:ea typeface="Open Sans"/>
                <a:cs typeface="Open Sans"/>
                <a:sym typeface="Open Sans"/>
              </a:defRPr>
            </a:lvl4pPr>
            <a:lvl5pPr lvl="4" algn="ctr" rtl="0">
              <a:lnSpc>
                <a:spcPct val="100000"/>
              </a:lnSpc>
              <a:spcBef>
                <a:spcPts val="0"/>
              </a:spcBef>
              <a:spcAft>
                <a:spcPts val="0"/>
              </a:spcAft>
              <a:buClr>
                <a:srgbClr val="FFFFFF"/>
              </a:buClr>
              <a:buSzPts val="2600"/>
              <a:buFont typeface="Open Sans"/>
              <a:buNone/>
              <a:defRPr sz="2167">
                <a:solidFill>
                  <a:srgbClr val="FFFFFF"/>
                </a:solidFill>
                <a:latin typeface="Open Sans"/>
                <a:ea typeface="Open Sans"/>
                <a:cs typeface="Open Sans"/>
                <a:sym typeface="Open Sans"/>
              </a:defRPr>
            </a:lvl5pPr>
            <a:lvl6pPr lvl="5" algn="ctr" rtl="0">
              <a:lnSpc>
                <a:spcPct val="100000"/>
              </a:lnSpc>
              <a:spcBef>
                <a:spcPts val="0"/>
              </a:spcBef>
              <a:spcAft>
                <a:spcPts val="0"/>
              </a:spcAft>
              <a:buClr>
                <a:srgbClr val="FFFFFF"/>
              </a:buClr>
              <a:buSzPts val="2600"/>
              <a:buFont typeface="Open Sans"/>
              <a:buNone/>
              <a:defRPr sz="2167">
                <a:solidFill>
                  <a:srgbClr val="FFFFFF"/>
                </a:solidFill>
                <a:latin typeface="Open Sans"/>
                <a:ea typeface="Open Sans"/>
                <a:cs typeface="Open Sans"/>
                <a:sym typeface="Open Sans"/>
              </a:defRPr>
            </a:lvl6pPr>
            <a:lvl7pPr lvl="6" algn="ctr" rtl="0">
              <a:lnSpc>
                <a:spcPct val="100000"/>
              </a:lnSpc>
              <a:spcBef>
                <a:spcPts val="0"/>
              </a:spcBef>
              <a:spcAft>
                <a:spcPts val="0"/>
              </a:spcAft>
              <a:buClr>
                <a:srgbClr val="FFFFFF"/>
              </a:buClr>
              <a:buSzPts val="2600"/>
              <a:buFont typeface="Open Sans"/>
              <a:buNone/>
              <a:defRPr sz="2167">
                <a:solidFill>
                  <a:srgbClr val="FFFFFF"/>
                </a:solidFill>
                <a:latin typeface="Open Sans"/>
                <a:ea typeface="Open Sans"/>
                <a:cs typeface="Open Sans"/>
                <a:sym typeface="Open Sans"/>
              </a:defRPr>
            </a:lvl7pPr>
            <a:lvl8pPr lvl="7" algn="ctr" rtl="0">
              <a:lnSpc>
                <a:spcPct val="100000"/>
              </a:lnSpc>
              <a:spcBef>
                <a:spcPts val="0"/>
              </a:spcBef>
              <a:spcAft>
                <a:spcPts val="0"/>
              </a:spcAft>
              <a:buClr>
                <a:srgbClr val="FFFFFF"/>
              </a:buClr>
              <a:buSzPts val="2600"/>
              <a:buFont typeface="Open Sans"/>
              <a:buNone/>
              <a:defRPr sz="2167">
                <a:solidFill>
                  <a:srgbClr val="FFFFFF"/>
                </a:solidFill>
                <a:latin typeface="Open Sans"/>
                <a:ea typeface="Open Sans"/>
                <a:cs typeface="Open Sans"/>
                <a:sym typeface="Open Sans"/>
              </a:defRPr>
            </a:lvl8pPr>
            <a:lvl9pPr lvl="8" algn="ctr" rtl="0">
              <a:lnSpc>
                <a:spcPct val="100000"/>
              </a:lnSpc>
              <a:spcBef>
                <a:spcPts val="0"/>
              </a:spcBef>
              <a:spcAft>
                <a:spcPts val="0"/>
              </a:spcAft>
              <a:buClr>
                <a:srgbClr val="FFFFFF"/>
              </a:buClr>
              <a:buSzPts val="2600"/>
              <a:buFont typeface="Open Sans"/>
              <a:buNone/>
              <a:defRPr sz="2167">
                <a:solidFill>
                  <a:srgbClr val="FFFFFF"/>
                </a:solidFill>
                <a:latin typeface="Open Sans"/>
                <a:ea typeface="Open Sans"/>
                <a:cs typeface="Open Sans"/>
                <a:sym typeface="Open Sans"/>
              </a:defRPr>
            </a:lvl9pPr>
          </a:lstStyle>
          <a:p>
            <a:endParaRPr/>
          </a:p>
        </p:txBody>
      </p:sp>
      <p:sp>
        <p:nvSpPr>
          <p:cNvPr id="181" name="Google Shape;181;p27"/>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e">
  <p:cSld name="CUSTOM">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259750" y="37890"/>
            <a:ext cx="7100500" cy="636333"/>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167" b="1">
                <a:solidFill>
                  <a:srgbClr val="666666"/>
                </a:solidFill>
                <a:latin typeface="Dosis"/>
                <a:ea typeface="Dosis"/>
                <a:cs typeface="Dosis"/>
                <a:sym typeface="Dosis"/>
              </a:defRPr>
            </a:lvl1pPr>
            <a:lvl2pPr lvl="1" rtl="0">
              <a:spcBef>
                <a:spcPts val="0"/>
              </a:spcBef>
              <a:spcAft>
                <a:spcPts val="0"/>
              </a:spcAft>
              <a:buNone/>
              <a:defRPr sz="3000" b="1">
                <a:latin typeface="Dosis"/>
                <a:ea typeface="Dosis"/>
                <a:cs typeface="Dosis"/>
                <a:sym typeface="Dosis"/>
              </a:defRPr>
            </a:lvl2pPr>
            <a:lvl3pPr lvl="2" rtl="0">
              <a:spcBef>
                <a:spcPts val="0"/>
              </a:spcBef>
              <a:spcAft>
                <a:spcPts val="0"/>
              </a:spcAft>
              <a:buNone/>
              <a:defRPr sz="3000" b="1">
                <a:latin typeface="Dosis"/>
                <a:ea typeface="Dosis"/>
                <a:cs typeface="Dosis"/>
                <a:sym typeface="Dosis"/>
              </a:defRPr>
            </a:lvl3pPr>
            <a:lvl4pPr lvl="3" rtl="0">
              <a:spcBef>
                <a:spcPts val="0"/>
              </a:spcBef>
              <a:spcAft>
                <a:spcPts val="0"/>
              </a:spcAft>
              <a:buNone/>
              <a:defRPr sz="3000" b="1">
                <a:latin typeface="Dosis"/>
                <a:ea typeface="Dosis"/>
                <a:cs typeface="Dosis"/>
                <a:sym typeface="Dosis"/>
              </a:defRPr>
            </a:lvl4pPr>
            <a:lvl5pPr lvl="4" rtl="0">
              <a:spcBef>
                <a:spcPts val="0"/>
              </a:spcBef>
              <a:spcAft>
                <a:spcPts val="0"/>
              </a:spcAft>
              <a:buNone/>
              <a:defRPr sz="3000" b="1">
                <a:latin typeface="Dosis"/>
                <a:ea typeface="Dosis"/>
                <a:cs typeface="Dosis"/>
                <a:sym typeface="Dosis"/>
              </a:defRPr>
            </a:lvl5pPr>
            <a:lvl6pPr lvl="5" rtl="0">
              <a:spcBef>
                <a:spcPts val="0"/>
              </a:spcBef>
              <a:spcAft>
                <a:spcPts val="0"/>
              </a:spcAft>
              <a:buNone/>
              <a:defRPr sz="3000" b="1">
                <a:latin typeface="Dosis"/>
                <a:ea typeface="Dosis"/>
                <a:cs typeface="Dosis"/>
                <a:sym typeface="Dosis"/>
              </a:defRPr>
            </a:lvl6pPr>
            <a:lvl7pPr lvl="6" rtl="0">
              <a:spcBef>
                <a:spcPts val="0"/>
              </a:spcBef>
              <a:spcAft>
                <a:spcPts val="0"/>
              </a:spcAft>
              <a:buNone/>
              <a:defRPr sz="3000" b="1">
                <a:latin typeface="Dosis"/>
                <a:ea typeface="Dosis"/>
                <a:cs typeface="Dosis"/>
                <a:sym typeface="Dosis"/>
              </a:defRPr>
            </a:lvl7pPr>
            <a:lvl8pPr lvl="7" rtl="0">
              <a:spcBef>
                <a:spcPts val="0"/>
              </a:spcBef>
              <a:spcAft>
                <a:spcPts val="0"/>
              </a:spcAft>
              <a:buNone/>
              <a:defRPr sz="3000" b="1">
                <a:latin typeface="Dosis"/>
                <a:ea typeface="Dosis"/>
                <a:cs typeface="Dosis"/>
                <a:sym typeface="Dosis"/>
              </a:defRPr>
            </a:lvl8pPr>
            <a:lvl9pPr lvl="8" rtl="0">
              <a:spcBef>
                <a:spcPts val="0"/>
              </a:spcBef>
              <a:spcAft>
                <a:spcPts val="0"/>
              </a:spcAft>
              <a:buNone/>
              <a:defRPr sz="3000" b="1">
                <a:latin typeface="Dosis"/>
                <a:ea typeface="Dosis"/>
                <a:cs typeface="Dosis"/>
                <a:sym typeface="Dosis"/>
              </a:defRPr>
            </a:lvl9pPr>
          </a:lstStyle>
          <a:p>
            <a:endParaRPr/>
          </a:p>
        </p:txBody>
      </p:sp>
      <p:sp>
        <p:nvSpPr>
          <p:cNvPr id="184" name="Google Shape;184;p28"/>
          <p:cNvSpPr txBox="1">
            <a:spLocks noGrp="1"/>
          </p:cNvSpPr>
          <p:nvPr>
            <p:ph type="subTitle" idx="1"/>
          </p:nvPr>
        </p:nvSpPr>
        <p:spPr>
          <a:xfrm>
            <a:off x="1874876" y="674222"/>
            <a:ext cx="3870250" cy="27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atin typeface="Open Sans"/>
                <a:ea typeface="Open Sans"/>
                <a:cs typeface="Open Sans"/>
                <a:sym typeface="Open Sans"/>
              </a:defRPr>
            </a:lvl1pPr>
            <a:lvl2pPr lvl="1" algn="ctr" rtl="0">
              <a:spcBef>
                <a:spcPts val="1333"/>
              </a:spcBef>
              <a:spcAft>
                <a:spcPts val="0"/>
              </a:spcAft>
              <a:buNone/>
              <a:defRPr sz="1333">
                <a:latin typeface="Open Sans"/>
                <a:ea typeface="Open Sans"/>
                <a:cs typeface="Open Sans"/>
                <a:sym typeface="Open Sans"/>
              </a:defRPr>
            </a:lvl2pPr>
            <a:lvl3pPr lvl="2" algn="ctr" rtl="0">
              <a:spcBef>
                <a:spcPts val="1333"/>
              </a:spcBef>
              <a:spcAft>
                <a:spcPts val="0"/>
              </a:spcAft>
              <a:buNone/>
              <a:defRPr sz="1333">
                <a:latin typeface="Open Sans"/>
                <a:ea typeface="Open Sans"/>
                <a:cs typeface="Open Sans"/>
                <a:sym typeface="Open Sans"/>
              </a:defRPr>
            </a:lvl3pPr>
            <a:lvl4pPr lvl="3" algn="ctr" rtl="0">
              <a:spcBef>
                <a:spcPts val="1333"/>
              </a:spcBef>
              <a:spcAft>
                <a:spcPts val="0"/>
              </a:spcAft>
              <a:buNone/>
              <a:defRPr sz="1333">
                <a:latin typeface="Open Sans"/>
                <a:ea typeface="Open Sans"/>
                <a:cs typeface="Open Sans"/>
                <a:sym typeface="Open Sans"/>
              </a:defRPr>
            </a:lvl4pPr>
            <a:lvl5pPr lvl="4" algn="ctr" rtl="0">
              <a:spcBef>
                <a:spcPts val="1333"/>
              </a:spcBef>
              <a:spcAft>
                <a:spcPts val="0"/>
              </a:spcAft>
              <a:buNone/>
              <a:defRPr sz="1333">
                <a:latin typeface="Open Sans"/>
                <a:ea typeface="Open Sans"/>
                <a:cs typeface="Open Sans"/>
                <a:sym typeface="Open Sans"/>
              </a:defRPr>
            </a:lvl5pPr>
            <a:lvl6pPr lvl="5" algn="ctr" rtl="0">
              <a:spcBef>
                <a:spcPts val="1333"/>
              </a:spcBef>
              <a:spcAft>
                <a:spcPts val="0"/>
              </a:spcAft>
              <a:buNone/>
              <a:defRPr sz="1333">
                <a:latin typeface="Open Sans"/>
                <a:ea typeface="Open Sans"/>
                <a:cs typeface="Open Sans"/>
                <a:sym typeface="Open Sans"/>
              </a:defRPr>
            </a:lvl6pPr>
            <a:lvl7pPr lvl="6" algn="ctr" rtl="0">
              <a:spcBef>
                <a:spcPts val="1333"/>
              </a:spcBef>
              <a:spcAft>
                <a:spcPts val="0"/>
              </a:spcAft>
              <a:buNone/>
              <a:defRPr sz="1333">
                <a:latin typeface="Open Sans"/>
                <a:ea typeface="Open Sans"/>
                <a:cs typeface="Open Sans"/>
                <a:sym typeface="Open Sans"/>
              </a:defRPr>
            </a:lvl7pPr>
            <a:lvl8pPr lvl="7" algn="ctr" rtl="0">
              <a:spcBef>
                <a:spcPts val="1333"/>
              </a:spcBef>
              <a:spcAft>
                <a:spcPts val="0"/>
              </a:spcAft>
              <a:buNone/>
              <a:defRPr sz="1333">
                <a:latin typeface="Open Sans"/>
                <a:ea typeface="Open Sans"/>
                <a:cs typeface="Open Sans"/>
                <a:sym typeface="Open Sans"/>
              </a:defRPr>
            </a:lvl8pPr>
            <a:lvl9pPr lvl="8" algn="ctr" rtl="0">
              <a:spcBef>
                <a:spcPts val="1333"/>
              </a:spcBef>
              <a:spcAft>
                <a:spcPts val="1333"/>
              </a:spcAft>
              <a:buNone/>
              <a:defRPr sz="1333">
                <a:latin typeface="Open Sans"/>
                <a:ea typeface="Open Sans"/>
                <a:cs typeface="Open Sans"/>
                <a:sym typeface="Open Sans"/>
              </a:defRPr>
            </a:lvl9pPr>
          </a:lstStyle>
          <a:p>
            <a:endParaRPr/>
          </a:p>
        </p:txBody>
      </p:sp>
      <p:sp>
        <p:nvSpPr>
          <p:cNvPr id="185" name="Google Shape;185;p28"/>
          <p:cNvSpPr/>
          <p:nvPr/>
        </p:nvSpPr>
        <p:spPr>
          <a:xfrm>
            <a:off x="7057063" y="169278"/>
            <a:ext cx="378750" cy="406000"/>
          </a:xfrm>
          <a:prstGeom prst="rect">
            <a:avLst/>
          </a:prstGeom>
          <a:solidFill>
            <a:srgbClr val="93C47D"/>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86" name="Google Shape;186;p28"/>
          <p:cNvSpPr/>
          <p:nvPr/>
        </p:nvSpPr>
        <p:spPr>
          <a:xfrm>
            <a:off x="7057063" y="575222"/>
            <a:ext cx="378750" cy="99000"/>
          </a:xfrm>
          <a:prstGeom prst="rect">
            <a:avLst/>
          </a:prstGeom>
          <a:solidFill>
            <a:srgbClr val="666666"/>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87" name="Google Shape;187;p28"/>
          <p:cNvSpPr txBox="1">
            <a:spLocks noGrp="1"/>
          </p:cNvSpPr>
          <p:nvPr>
            <p:ph type="sldNum" idx="12"/>
          </p:nvPr>
        </p:nvSpPr>
        <p:spPr>
          <a:xfrm>
            <a:off x="7017821" y="153612"/>
            <a:ext cx="457250" cy="437333"/>
          </a:xfrm>
          <a:prstGeom prst="rect">
            <a:avLst/>
          </a:prstGeom>
        </p:spPr>
        <p:txBody>
          <a:bodyPr spcFirstLastPara="1" wrap="square" lIns="91425" tIns="91425" rIns="91425" bIns="91425" anchor="ctr" anchorCtr="0">
            <a:noAutofit/>
          </a:bodyPr>
          <a:lstStyle>
            <a:lvl1pPr lvl="0" algn="ctr" rtl="0">
              <a:buNone/>
              <a:defRPr sz="1083">
                <a:solidFill>
                  <a:srgbClr val="FFFFFF"/>
                </a:solidFill>
              </a:defRPr>
            </a:lvl1pPr>
            <a:lvl2pPr lvl="1" algn="ctr" rtl="0">
              <a:buNone/>
              <a:defRPr sz="1083">
                <a:solidFill>
                  <a:srgbClr val="FFFFFF"/>
                </a:solidFill>
              </a:defRPr>
            </a:lvl2pPr>
            <a:lvl3pPr lvl="2" algn="ctr" rtl="0">
              <a:buNone/>
              <a:defRPr sz="1083">
                <a:solidFill>
                  <a:srgbClr val="FFFFFF"/>
                </a:solidFill>
              </a:defRPr>
            </a:lvl3pPr>
            <a:lvl4pPr lvl="3" algn="ctr" rtl="0">
              <a:buNone/>
              <a:defRPr sz="1083">
                <a:solidFill>
                  <a:srgbClr val="FFFFFF"/>
                </a:solidFill>
              </a:defRPr>
            </a:lvl4pPr>
            <a:lvl5pPr lvl="4" algn="ctr" rtl="0">
              <a:buNone/>
              <a:defRPr sz="1083">
                <a:solidFill>
                  <a:srgbClr val="FFFFFF"/>
                </a:solidFill>
              </a:defRPr>
            </a:lvl5pPr>
            <a:lvl6pPr lvl="5" algn="ctr" rtl="0">
              <a:buNone/>
              <a:defRPr sz="1083">
                <a:solidFill>
                  <a:srgbClr val="FFFFFF"/>
                </a:solidFill>
              </a:defRPr>
            </a:lvl6pPr>
            <a:lvl7pPr lvl="6" algn="ctr" rtl="0">
              <a:buNone/>
              <a:defRPr sz="1083">
                <a:solidFill>
                  <a:srgbClr val="FFFFFF"/>
                </a:solidFill>
              </a:defRPr>
            </a:lvl7pPr>
            <a:lvl8pPr lvl="7" algn="ctr" rtl="0">
              <a:buNone/>
              <a:defRPr sz="1083">
                <a:solidFill>
                  <a:srgbClr val="FFFFFF"/>
                </a:solidFill>
              </a:defRPr>
            </a:lvl8pPr>
            <a:lvl9pPr lvl="8" algn="ctr" rtl="0">
              <a:buNone/>
              <a:defRPr sz="1083">
                <a:solidFill>
                  <a:srgbClr val="FFFFFF"/>
                </a:solidFill>
              </a:defRPr>
            </a:lvl9pPr>
          </a:lstStyle>
          <a:p>
            <a:fld id="{00000000-1234-1234-1234-123412341234}" type="slidenum">
              <a:rPr lang="en" smtClean="0"/>
              <a:pPr/>
              <a:t>‹#›</a:t>
            </a:fld>
            <a:endParaRPr lang="en"/>
          </a:p>
        </p:txBody>
      </p:sp>
      <p:sp>
        <p:nvSpPr>
          <p:cNvPr id="188" name="Google Shape;188;p28"/>
          <p:cNvSpPr txBox="1"/>
          <p:nvPr/>
        </p:nvSpPr>
        <p:spPr>
          <a:xfrm>
            <a:off x="5682813" y="5238779"/>
            <a:ext cx="1864000" cy="336667"/>
          </a:xfrm>
          <a:prstGeom prst="rect">
            <a:avLst/>
          </a:prstGeom>
          <a:noFill/>
          <a:ln>
            <a:noFill/>
          </a:ln>
        </p:spPr>
        <p:txBody>
          <a:bodyPr spcFirstLastPara="1" wrap="square" lIns="76188" tIns="76188" rIns="76188" bIns="76188" anchor="t" anchorCtr="0">
            <a:noAutofit/>
          </a:bodyPr>
          <a:lstStyle/>
          <a:p>
            <a:pPr marL="0" lvl="0" indent="0" algn="ctr" rtl="0">
              <a:spcBef>
                <a:spcPts val="0"/>
              </a:spcBef>
              <a:spcAft>
                <a:spcPts val="0"/>
              </a:spcAft>
              <a:buNone/>
            </a:pPr>
            <a:r>
              <a:rPr lang="en" sz="833">
                <a:solidFill>
                  <a:srgbClr val="666666"/>
                </a:solidFill>
                <a:latin typeface="Open Sans"/>
                <a:ea typeface="Open Sans"/>
                <a:cs typeface="Open Sans"/>
                <a:sym typeface="Open Sans"/>
              </a:rPr>
              <a:t>freegoogleslidestemplates.com</a:t>
            </a:r>
            <a:endParaRPr sz="833">
              <a:solidFill>
                <a:srgbClr val="666666"/>
              </a:solidFill>
              <a:latin typeface="Open Sans"/>
              <a:ea typeface="Open Sans"/>
              <a:cs typeface="Open Sans"/>
              <a:sym typeface="Open Sans"/>
            </a:endParaRPr>
          </a:p>
        </p:txBody>
      </p:sp>
      <p:grpSp>
        <p:nvGrpSpPr>
          <p:cNvPr id="189" name="Google Shape;189;p28"/>
          <p:cNvGrpSpPr/>
          <p:nvPr/>
        </p:nvGrpSpPr>
        <p:grpSpPr>
          <a:xfrm>
            <a:off x="164977" y="5203624"/>
            <a:ext cx="247659" cy="406008"/>
            <a:chOff x="2149550" y="2870305"/>
            <a:chExt cx="378395" cy="465250"/>
          </a:xfrm>
        </p:grpSpPr>
        <p:sp>
          <p:nvSpPr>
            <p:cNvPr id="190" name="Google Shape;190;p28"/>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191" name="Google Shape;191;p28"/>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192" name="Google Shape;192;p28"/>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193" name="Google Shape;193;p28"/>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667" b="0" i="0" u="none" strike="noStrike" cap="none">
                  <a:solidFill>
                    <a:srgbClr val="FFFFFF"/>
                  </a:solidFill>
                  <a:latin typeface="Open Sans"/>
                  <a:ea typeface="Open Sans"/>
                  <a:cs typeface="Open Sans"/>
                  <a:sym typeface="Open Sans"/>
                </a:rPr>
                <a:t>FGST</a:t>
              </a:r>
              <a:endParaRPr sz="667"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Right">
  <p:cSld name="CUSTOM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802500" y="37890"/>
            <a:ext cx="3254500" cy="636333"/>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167" b="1">
                <a:solidFill>
                  <a:srgbClr val="666666"/>
                </a:solidFill>
                <a:latin typeface="Dosis"/>
                <a:ea typeface="Dosis"/>
                <a:cs typeface="Dosis"/>
                <a:sym typeface="Dosis"/>
              </a:defRPr>
            </a:lvl1pPr>
            <a:lvl2pPr lvl="1" rtl="0">
              <a:spcBef>
                <a:spcPts val="0"/>
              </a:spcBef>
              <a:spcAft>
                <a:spcPts val="0"/>
              </a:spcAft>
              <a:buNone/>
              <a:defRPr sz="3000" b="1">
                <a:latin typeface="Dosis"/>
                <a:ea typeface="Dosis"/>
                <a:cs typeface="Dosis"/>
                <a:sym typeface="Dosis"/>
              </a:defRPr>
            </a:lvl2pPr>
            <a:lvl3pPr lvl="2" rtl="0">
              <a:spcBef>
                <a:spcPts val="0"/>
              </a:spcBef>
              <a:spcAft>
                <a:spcPts val="0"/>
              </a:spcAft>
              <a:buNone/>
              <a:defRPr sz="3000" b="1">
                <a:latin typeface="Dosis"/>
                <a:ea typeface="Dosis"/>
                <a:cs typeface="Dosis"/>
                <a:sym typeface="Dosis"/>
              </a:defRPr>
            </a:lvl3pPr>
            <a:lvl4pPr lvl="3" rtl="0">
              <a:spcBef>
                <a:spcPts val="0"/>
              </a:spcBef>
              <a:spcAft>
                <a:spcPts val="0"/>
              </a:spcAft>
              <a:buNone/>
              <a:defRPr sz="3000" b="1">
                <a:latin typeface="Dosis"/>
                <a:ea typeface="Dosis"/>
                <a:cs typeface="Dosis"/>
                <a:sym typeface="Dosis"/>
              </a:defRPr>
            </a:lvl4pPr>
            <a:lvl5pPr lvl="4" rtl="0">
              <a:spcBef>
                <a:spcPts val="0"/>
              </a:spcBef>
              <a:spcAft>
                <a:spcPts val="0"/>
              </a:spcAft>
              <a:buNone/>
              <a:defRPr sz="3000" b="1">
                <a:latin typeface="Dosis"/>
                <a:ea typeface="Dosis"/>
                <a:cs typeface="Dosis"/>
                <a:sym typeface="Dosis"/>
              </a:defRPr>
            </a:lvl5pPr>
            <a:lvl6pPr lvl="5" rtl="0">
              <a:spcBef>
                <a:spcPts val="0"/>
              </a:spcBef>
              <a:spcAft>
                <a:spcPts val="0"/>
              </a:spcAft>
              <a:buNone/>
              <a:defRPr sz="3000" b="1">
                <a:latin typeface="Dosis"/>
                <a:ea typeface="Dosis"/>
                <a:cs typeface="Dosis"/>
                <a:sym typeface="Dosis"/>
              </a:defRPr>
            </a:lvl6pPr>
            <a:lvl7pPr lvl="6" rtl="0">
              <a:spcBef>
                <a:spcPts val="0"/>
              </a:spcBef>
              <a:spcAft>
                <a:spcPts val="0"/>
              </a:spcAft>
              <a:buNone/>
              <a:defRPr sz="3000" b="1">
                <a:latin typeface="Dosis"/>
                <a:ea typeface="Dosis"/>
                <a:cs typeface="Dosis"/>
                <a:sym typeface="Dosis"/>
              </a:defRPr>
            </a:lvl7pPr>
            <a:lvl8pPr lvl="7" rtl="0">
              <a:spcBef>
                <a:spcPts val="0"/>
              </a:spcBef>
              <a:spcAft>
                <a:spcPts val="0"/>
              </a:spcAft>
              <a:buNone/>
              <a:defRPr sz="3000" b="1">
                <a:latin typeface="Dosis"/>
                <a:ea typeface="Dosis"/>
                <a:cs typeface="Dosis"/>
                <a:sym typeface="Dosis"/>
              </a:defRPr>
            </a:lvl8pPr>
            <a:lvl9pPr lvl="8" rtl="0">
              <a:spcBef>
                <a:spcPts val="0"/>
              </a:spcBef>
              <a:spcAft>
                <a:spcPts val="0"/>
              </a:spcAft>
              <a:buNone/>
              <a:defRPr sz="3000" b="1">
                <a:latin typeface="Dosis"/>
                <a:ea typeface="Dosis"/>
                <a:cs typeface="Dosis"/>
                <a:sym typeface="Dosis"/>
              </a:defRPr>
            </a:lvl9pPr>
          </a:lstStyle>
          <a:p>
            <a:endParaRPr/>
          </a:p>
        </p:txBody>
      </p:sp>
      <p:sp>
        <p:nvSpPr>
          <p:cNvPr id="196" name="Google Shape;196;p29"/>
          <p:cNvSpPr txBox="1">
            <a:spLocks noGrp="1"/>
          </p:cNvSpPr>
          <p:nvPr>
            <p:ph type="subTitle" idx="1"/>
          </p:nvPr>
        </p:nvSpPr>
        <p:spPr>
          <a:xfrm>
            <a:off x="3802626" y="674222"/>
            <a:ext cx="3254500" cy="27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atin typeface="Open Sans"/>
                <a:ea typeface="Open Sans"/>
                <a:cs typeface="Open Sans"/>
                <a:sym typeface="Open Sans"/>
              </a:defRPr>
            </a:lvl1pPr>
            <a:lvl2pPr lvl="1" algn="ctr" rtl="0">
              <a:spcBef>
                <a:spcPts val="1333"/>
              </a:spcBef>
              <a:spcAft>
                <a:spcPts val="0"/>
              </a:spcAft>
              <a:buNone/>
              <a:defRPr sz="1333">
                <a:latin typeface="Open Sans"/>
                <a:ea typeface="Open Sans"/>
                <a:cs typeface="Open Sans"/>
                <a:sym typeface="Open Sans"/>
              </a:defRPr>
            </a:lvl2pPr>
            <a:lvl3pPr lvl="2" algn="ctr" rtl="0">
              <a:spcBef>
                <a:spcPts val="1333"/>
              </a:spcBef>
              <a:spcAft>
                <a:spcPts val="0"/>
              </a:spcAft>
              <a:buNone/>
              <a:defRPr sz="1333">
                <a:latin typeface="Open Sans"/>
                <a:ea typeface="Open Sans"/>
                <a:cs typeface="Open Sans"/>
                <a:sym typeface="Open Sans"/>
              </a:defRPr>
            </a:lvl3pPr>
            <a:lvl4pPr lvl="3" algn="ctr" rtl="0">
              <a:spcBef>
                <a:spcPts val="1333"/>
              </a:spcBef>
              <a:spcAft>
                <a:spcPts val="0"/>
              </a:spcAft>
              <a:buNone/>
              <a:defRPr sz="1333">
                <a:latin typeface="Open Sans"/>
                <a:ea typeface="Open Sans"/>
                <a:cs typeface="Open Sans"/>
                <a:sym typeface="Open Sans"/>
              </a:defRPr>
            </a:lvl4pPr>
            <a:lvl5pPr lvl="4" algn="ctr" rtl="0">
              <a:spcBef>
                <a:spcPts val="1333"/>
              </a:spcBef>
              <a:spcAft>
                <a:spcPts val="0"/>
              </a:spcAft>
              <a:buNone/>
              <a:defRPr sz="1333">
                <a:latin typeface="Open Sans"/>
                <a:ea typeface="Open Sans"/>
                <a:cs typeface="Open Sans"/>
                <a:sym typeface="Open Sans"/>
              </a:defRPr>
            </a:lvl5pPr>
            <a:lvl6pPr lvl="5" algn="ctr" rtl="0">
              <a:spcBef>
                <a:spcPts val="1333"/>
              </a:spcBef>
              <a:spcAft>
                <a:spcPts val="0"/>
              </a:spcAft>
              <a:buNone/>
              <a:defRPr sz="1333">
                <a:latin typeface="Open Sans"/>
                <a:ea typeface="Open Sans"/>
                <a:cs typeface="Open Sans"/>
                <a:sym typeface="Open Sans"/>
              </a:defRPr>
            </a:lvl6pPr>
            <a:lvl7pPr lvl="6" algn="ctr" rtl="0">
              <a:spcBef>
                <a:spcPts val="1333"/>
              </a:spcBef>
              <a:spcAft>
                <a:spcPts val="0"/>
              </a:spcAft>
              <a:buNone/>
              <a:defRPr sz="1333">
                <a:latin typeface="Open Sans"/>
                <a:ea typeface="Open Sans"/>
                <a:cs typeface="Open Sans"/>
                <a:sym typeface="Open Sans"/>
              </a:defRPr>
            </a:lvl7pPr>
            <a:lvl8pPr lvl="7" algn="ctr" rtl="0">
              <a:spcBef>
                <a:spcPts val="1333"/>
              </a:spcBef>
              <a:spcAft>
                <a:spcPts val="0"/>
              </a:spcAft>
              <a:buNone/>
              <a:defRPr sz="1333">
                <a:latin typeface="Open Sans"/>
                <a:ea typeface="Open Sans"/>
                <a:cs typeface="Open Sans"/>
                <a:sym typeface="Open Sans"/>
              </a:defRPr>
            </a:lvl8pPr>
            <a:lvl9pPr lvl="8" algn="ctr" rtl="0">
              <a:spcBef>
                <a:spcPts val="1333"/>
              </a:spcBef>
              <a:spcAft>
                <a:spcPts val="1333"/>
              </a:spcAft>
              <a:buNone/>
              <a:defRPr sz="1333">
                <a:latin typeface="Open Sans"/>
                <a:ea typeface="Open Sans"/>
                <a:cs typeface="Open Sans"/>
                <a:sym typeface="Open Sans"/>
              </a:defRPr>
            </a:lvl9pPr>
          </a:lstStyle>
          <a:p>
            <a:endParaRPr/>
          </a:p>
        </p:txBody>
      </p:sp>
      <p:sp>
        <p:nvSpPr>
          <p:cNvPr id="197" name="Google Shape;197;p29"/>
          <p:cNvSpPr/>
          <p:nvPr/>
        </p:nvSpPr>
        <p:spPr>
          <a:xfrm>
            <a:off x="7057063" y="169278"/>
            <a:ext cx="378750" cy="406000"/>
          </a:xfrm>
          <a:prstGeom prst="rect">
            <a:avLst/>
          </a:prstGeom>
          <a:solidFill>
            <a:srgbClr val="93C47D"/>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98" name="Google Shape;198;p29"/>
          <p:cNvSpPr/>
          <p:nvPr/>
        </p:nvSpPr>
        <p:spPr>
          <a:xfrm>
            <a:off x="7057063" y="575222"/>
            <a:ext cx="378750" cy="99000"/>
          </a:xfrm>
          <a:prstGeom prst="rect">
            <a:avLst/>
          </a:prstGeom>
          <a:solidFill>
            <a:srgbClr val="666666"/>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199" name="Google Shape;199;p29"/>
          <p:cNvSpPr txBox="1">
            <a:spLocks noGrp="1"/>
          </p:cNvSpPr>
          <p:nvPr>
            <p:ph type="sldNum" idx="12"/>
          </p:nvPr>
        </p:nvSpPr>
        <p:spPr>
          <a:xfrm>
            <a:off x="7017821" y="153612"/>
            <a:ext cx="457250" cy="437333"/>
          </a:xfrm>
          <a:prstGeom prst="rect">
            <a:avLst/>
          </a:prstGeom>
        </p:spPr>
        <p:txBody>
          <a:bodyPr spcFirstLastPara="1" wrap="square" lIns="91425" tIns="91425" rIns="91425" bIns="91425" anchor="ctr" anchorCtr="0">
            <a:noAutofit/>
          </a:bodyPr>
          <a:lstStyle>
            <a:lvl1pPr lvl="0" algn="ctr" rtl="0">
              <a:buNone/>
              <a:defRPr sz="1083">
                <a:solidFill>
                  <a:srgbClr val="FFFFFF"/>
                </a:solidFill>
              </a:defRPr>
            </a:lvl1pPr>
            <a:lvl2pPr lvl="1" algn="ctr" rtl="0">
              <a:buNone/>
              <a:defRPr sz="1083">
                <a:solidFill>
                  <a:srgbClr val="FFFFFF"/>
                </a:solidFill>
              </a:defRPr>
            </a:lvl2pPr>
            <a:lvl3pPr lvl="2" algn="ctr" rtl="0">
              <a:buNone/>
              <a:defRPr sz="1083">
                <a:solidFill>
                  <a:srgbClr val="FFFFFF"/>
                </a:solidFill>
              </a:defRPr>
            </a:lvl3pPr>
            <a:lvl4pPr lvl="3" algn="ctr" rtl="0">
              <a:buNone/>
              <a:defRPr sz="1083">
                <a:solidFill>
                  <a:srgbClr val="FFFFFF"/>
                </a:solidFill>
              </a:defRPr>
            </a:lvl4pPr>
            <a:lvl5pPr lvl="4" algn="ctr" rtl="0">
              <a:buNone/>
              <a:defRPr sz="1083">
                <a:solidFill>
                  <a:srgbClr val="FFFFFF"/>
                </a:solidFill>
              </a:defRPr>
            </a:lvl5pPr>
            <a:lvl6pPr lvl="5" algn="ctr" rtl="0">
              <a:buNone/>
              <a:defRPr sz="1083">
                <a:solidFill>
                  <a:srgbClr val="FFFFFF"/>
                </a:solidFill>
              </a:defRPr>
            </a:lvl6pPr>
            <a:lvl7pPr lvl="6" algn="ctr" rtl="0">
              <a:buNone/>
              <a:defRPr sz="1083">
                <a:solidFill>
                  <a:srgbClr val="FFFFFF"/>
                </a:solidFill>
              </a:defRPr>
            </a:lvl7pPr>
            <a:lvl8pPr lvl="7" algn="ctr" rtl="0">
              <a:buNone/>
              <a:defRPr sz="1083">
                <a:solidFill>
                  <a:srgbClr val="FFFFFF"/>
                </a:solidFill>
              </a:defRPr>
            </a:lvl8pPr>
            <a:lvl9pPr lvl="8" algn="ctr" rtl="0">
              <a:buNone/>
              <a:defRPr sz="1083">
                <a:solidFill>
                  <a:srgbClr val="FFFFFF"/>
                </a:solidFill>
              </a:defRPr>
            </a:lvl9pPr>
          </a:lstStyle>
          <a:p>
            <a:fld id="{00000000-1234-1234-1234-123412341234}" type="slidenum">
              <a:rPr lang="en" smtClean="0"/>
              <a:pPr/>
              <a:t>‹#›</a:t>
            </a:fld>
            <a:endParaRPr lang="en"/>
          </a:p>
        </p:txBody>
      </p:sp>
      <p:sp>
        <p:nvSpPr>
          <p:cNvPr id="200" name="Google Shape;200;p29"/>
          <p:cNvSpPr txBox="1"/>
          <p:nvPr/>
        </p:nvSpPr>
        <p:spPr>
          <a:xfrm>
            <a:off x="5682813" y="5238779"/>
            <a:ext cx="1864000" cy="336667"/>
          </a:xfrm>
          <a:prstGeom prst="rect">
            <a:avLst/>
          </a:prstGeom>
          <a:noFill/>
          <a:ln>
            <a:noFill/>
          </a:ln>
        </p:spPr>
        <p:txBody>
          <a:bodyPr spcFirstLastPara="1" wrap="square" lIns="76188" tIns="76188" rIns="76188" bIns="76188" anchor="t" anchorCtr="0">
            <a:noAutofit/>
          </a:bodyPr>
          <a:lstStyle/>
          <a:p>
            <a:pPr marL="0" lvl="0" indent="0" algn="ctr" rtl="0">
              <a:spcBef>
                <a:spcPts val="0"/>
              </a:spcBef>
              <a:spcAft>
                <a:spcPts val="0"/>
              </a:spcAft>
              <a:buNone/>
            </a:pPr>
            <a:r>
              <a:rPr lang="en" sz="833">
                <a:solidFill>
                  <a:srgbClr val="666666"/>
                </a:solidFill>
                <a:latin typeface="Open Sans"/>
                <a:ea typeface="Open Sans"/>
                <a:cs typeface="Open Sans"/>
                <a:sym typeface="Open Sans"/>
              </a:rPr>
              <a:t>freegoogleslidestemplates.com</a:t>
            </a:r>
            <a:endParaRPr sz="833">
              <a:solidFill>
                <a:srgbClr val="666666"/>
              </a:solidFill>
              <a:latin typeface="Open Sans"/>
              <a:ea typeface="Open Sans"/>
              <a:cs typeface="Open Sans"/>
              <a:sym typeface="Open Sans"/>
            </a:endParaRPr>
          </a:p>
        </p:txBody>
      </p:sp>
      <p:grpSp>
        <p:nvGrpSpPr>
          <p:cNvPr id="201" name="Google Shape;201;p29"/>
          <p:cNvGrpSpPr/>
          <p:nvPr/>
        </p:nvGrpSpPr>
        <p:grpSpPr>
          <a:xfrm>
            <a:off x="164977" y="5203624"/>
            <a:ext cx="247659" cy="406008"/>
            <a:chOff x="2149550" y="2870305"/>
            <a:chExt cx="378395" cy="465250"/>
          </a:xfrm>
        </p:grpSpPr>
        <p:sp>
          <p:nvSpPr>
            <p:cNvPr id="202" name="Google Shape;202;p29"/>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03" name="Google Shape;203;p29"/>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04" name="Google Shape;204;p29"/>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05" name="Google Shape;205;p29"/>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667" b="0" i="0" u="none" strike="noStrike" cap="none">
                  <a:solidFill>
                    <a:srgbClr val="FFFFFF"/>
                  </a:solidFill>
                  <a:latin typeface="Open Sans"/>
                  <a:ea typeface="Open Sans"/>
                  <a:cs typeface="Open Sans"/>
                  <a:sym typeface="Open Sans"/>
                </a:rPr>
                <a:t>FGST</a:t>
              </a:r>
              <a:endParaRPr sz="667"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259750" y="2389835"/>
            <a:ext cx="7100500" cy="935333"/>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100"/>
              <a:buNone/>
              <a:defRPr sz="4250" b="1">
                <a:solidFill>
                  <a:srgbClr val="666666"/>
                </a:solidFill>
                <a:latin typeface="Dosis"/>
                <a:ea typeface="Dosis"/>
                <a:cs typeface="Dosis"/>
                <a:sym typeface="Dosis"/>
              </a:defRPr>
            </a:lvl1pPr>
            <a:lvl2pPr lvl="1" algn="ctr" rtl="0">
              <a:spcBef>
                <a:spcPts val="0"/>
              </a:spcBef>
              <a:spcAft>
                <a:spcPts val="0"/>
              </a:spcAft>
              <a:buSzPts val="4900"/>
              <a:buNone/>
              <a:defRPr sz="4083"/>
            </a:lvl2pPr>
            <a:lvl3pPr lvl="2" algn="ctr" rtl="0">
              <a:spcBef>
                <a:spcPts val="0"/>
              </a:spcBef>
              <a:spcAft>
                <a:spcPts val="0"/>
              </a:spcAft>
              <a:buSzPts val="4900"/>
              <a:buNone/>
              <a:defRPr sz="4083"/>
            </a:lvl3pPr>
            <a:lvl4pPr lvl="3" algn="ctr" rtl="0">
              <a:spcBef>
                <a:spcPts val="0"/>
              </a:spcBef>
              <a:spcAft>
                <a:spcPts val="0"/>
              </a:spcAft>
              <a:buSzPts val="4900"/>
              <a:buNone/>
              <a:defRPr sz="4083"/>
            </a:lvl4pPr>
            <a:lvl5pPr lvl="4" algn="ctr" rtl="0">
              <a:spcBef>
                <a:spcPts val="0"/>
              </a:spcBef>
              <a:spcAft>
                <a:spcPts val="0"/>
              </a:spcAft>
              <a:buSzPts val="4900"/>
              <a:buNone/>
              <a:defRPr sz="4083"/>
            </a:lvl5pPr>
            <a:lvl6pPr lvl="5" algn="ctr" rtl="0">
              <a:spcBef>
                <a:spcPts val="0"/>
              </a:spcBef>
              <a:spcAft>
                <a:spcPts val="0"/>
              </a:spcAft>
              <a:buSzPts val="4900"/>
              <a:buNone/>
              <a:defRPr sz="4083"/>
            </a:lvl6pPr>
            <a:lvl7pPr lvl="6" algn="ctr" rtl="0">
              <a:spcBef>
                <a:spcPts val="0"/>
              </a:spcBef>
              <a:spcAft>
                <a:spcPts val="0"/>
              </a:spcAft>
              <a:buSzPts val="4900"/>
              <a:buNone/>
              <a:defRPr sz="4083"/>
            </a:lvl7pPr>
            <a:lvl8pPr lvl="7" algn="ctr" rtl="0">
              <a:spcBef>
                <a:spcPts val="0"/>
              </a:spcBef>
              <a:spcAft>
                <a:spcPts val="0"/>
              </a:spcAft>
              <a:buSzPts val="4900"/>
              <a:buNone/>
              <a:defRPr sz="4083"/>
            </a:lvl8pPr>
            <a:lvl9pPr lvl="8" algn="ctr" rtl="0">
              <a:spcBef>
                <a:spcPts val="0"/>
              </a:spcBef>
              <a:spcAft>
                <a:spcPts val="0"/>
              </a:spcAft>
              <a:buSzPts val="4900"/>
              <a:buNone/>
              <a:defRPr sz="4083"/>
            </a:lvl9pPr>
          </a:lstStyle>
          <a:p>
            <a:endParaRPr/>
          </a:p>
        </p:txBody>
      </p:sp>
      <p:sp>
        <p:nvSpPr>
          <p:cNvPr id="208" name="Google Shape;208;p30"/>
          <p:cNvSpPr/>
          <p:nvPr/>
        </p:nvSpPr>
        <p:spPr>
          <a:xfrm>
            <a:off x="7057063" y="169278"/>
            <a:ext cx="378750" cy="406000"/>
          </a:xfrm>
          <a:prstGeom prst="rect">
            <a:avLst/>
          </a:prstGeom>
          <a:solidFill>
            <a:srgbClr val="93C47D"/>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09" name="Google Shape;209;p30"/>
          <p:cNvSpPr/>
          <p:nvPr/>
        </p:nvSpPr>
        <p:spPr>
          <a:xfrm>
            <a:off x="7057063" y="575222"/>
            <a:ext cx="378750" cy="99000"/>
          </a:xfrm>
          <a:prstGeom prst="rect">
            <a:avLst/>
          </a:prstGeom>
          <a:solidFill>
            <a:srgbClr val="666666"/>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10" name="Google Shape;210;p30"/>
          <p:cNvSpPr txBox="1">
            <a:spLocks noGrp="1"/>
          </p:cNvSpPr>
          <p:nvPr>
            <p:ph type="sldNum" idx="12"/>
          </p:nvPr>
        </p:nvSpPr>
        <p:spPr>
          <a:xfrm>
            <a:off x="7017821" y="153612"/>
            <a:ext cx="457250" cy="437333"/>
          </a:xfrm>
          <a:prstGeom prst="rect">
            <a:avLst/>
          </a:prstGeom>
        </p:spPr>
        <p:txBody>
          <a:bodyPr spcFirstLastPara="1" wrap="square" lIns="91425" tIns="91425" rIns="91425" bIns="91425" anchor="ctr" anchorCtr="0">
            <a:noAutofit/>
          </a:bodyPr>
          <a:lstStyle>
            <a:lvl1pPr lvl="0" algn="ctr" rtl="0">
              <a:buNone/>
              <a:defRPr sz="1083">
                <a:solidFill>
                  <a:srgbClr val="FFFFFF"/>
                </a:solidFill>
              </a:defRPr>
            </a:lvl1pPr>
            <a:lvl2pPr lvl="1" algn="ctr" rtl="0">
              <a:buNone/>
              <a:defRPr sz="1083">
                <a:solidFill>
                  <a:srgbClr val="FFFFFF"/>
                </a:solidFill>
              </a:defRPr>
            </a:lvl2pPr>
            <a:lvl3pPr lvl="2" algn="ctr" rtl="0">
              <a:buNone/>
              <a:defRPr sz="1083">
                <a:solidFill>
                  <a:srgbClr val="FFFFFF"/>
                </a:solidFill>
              </a:defRPr>
            </a:lvl3pPr>
            <a:lvl4pPr lvl="3" algn="ctr" rtl="0">
              <a:buNone/>
              <a:defRPr sz="1083">
                <a:solidFill>
                  <a:srgbClr val="FFFFFF"/>
                </a:solidFill>
              </a:defRPr>
            </a:lvl4pPr>
            <a:lvl5pPr lvl="4" algn="ctr" rtl="0">
              <a:buNone/>
              <a:defRPr sz="1083">
                <a:solidFill>
                  <a:srgbClr val="FFFFFF"/>
                </a:solidFill>
              </a:defRPr>
            </a:lvl5pPr>
            <a:lvl6pPr lvl="5" algn="ctr" rtl="0">
              <a:buNone/>
              <a:defRPr sz="1083">
                <a:solidFill>
                  <a:srgbClr val="FFFFFF"/>
                </a:solidFill>
              </a:defRPr>
            </a:lvl6pPr>
            <a:lvl7pPr lvl="6" algn="ctr" rtl="0">
              <a:buNone/>
              <a:defRPr sz="1083">
                <a:solidFill>
                  <a:srgbClr val="FFFFFF"/>
                </a:solidFill>
              </a:defRPr>
            </a:lvl7pPr>
            <a:lvl8pPr lvl="7" algn="ctr" rtl="0">
              <a:buNone/>
              <a:defRPr sz="1083">
                <a:solidFill>
                  <a:srgbClr val="FFFFFF"/>
                </a:solidFill>
              </a:defRPr>
            </a:lvl8pPr>
            <a:lvl9pPr lvl="8" algn="ctr" rtl="0">
              <a:buNone/>
              <a:defRPr sz="1083">
                <a:solidFill>
                  <a:srgbClr val="FFFFFF"/>
                </a:solidFill>
              </a:defRPr>
            </a:lvl9pPr>
          </a:lstStyle>
          <a:p>
            <a:fld id="{00000000-1234-1234-1234-123412341234}" type="slidenum">
              <a:rPr lang="en" smtClean="0"/>
              <a:pPr/>
              <a:t>‹#›</a:t>
            </a:fld>
            <a:endParaRPr lang="en"/>
          </a:p>
        </p:txBody>
      </p:sp>
      <p:sp>
        <p:nvSpPr>
          <p:cNvPr id="211" name="Google Shape;211;p30"/>
          <p:cNvSpPr txBox="1"/>
          <p:nvPr/>
        </p:nvSpPr>
        <p:spPr>
          <a:xfrm>
            <a:off x="5682813" y="5238779"/>
            <a:ext cx="1864000" cy="336667"/>
          </a:xfrm>
          <a:prstGeom prst="rect">
            <a:avLst/>
          </a:prstGeom>
          <a:noFill/>
          <a:ln>
            <a:noFill/>
          </a:ln>
        </p:spPr>
        <p:txBody>
          <a:bodyPr spcFirstLastPara="1" wrap="square" lIns="76188" tIns="76188" rIns="76188" bIns="76188" anchor="t" anchorCtr="0">
            <a:noAutofit/>
          </a:bodyPr>
          <a:lstStyle/>
          <a:p>
            <a:pPr marL="0" lvl="0" indent="0" algn="ctr" rtl="0">
              <a:spcBef>
                <a:spcPts val="0"/>
              </a:spcBef>
              <a:spcAft>
                <a:spcPts val="0"/>
              </a:spcAft>
              <a:buNone/>
            </a:pPr>
            <a:r>
              <a:rPr lang="en" sz="833">
                <a:solidFill>
                  <a:srgbClr val="666666"/>
                </a:solidFill>
                <a:latin typeface="Open Sans"/>
                <a:ea typeface="Open Sans"/>
                <a:cs typeface="Open Sans"/>
                <a:sym typeface="Open Sans"/>
              </a:rPr>
              <a:t>freegoogleslidestemplates.com</a:t>
            </a:r>
            <a:endParaRPr sz="833">
              <a:solidFill>
                <a:srgbClr val="666666"/>
              </a:solidFill>
              <a:latin typeface="Open Sans"/>
              <a:ea typeface="Open Sans"/>
              <a:cs typeface="Open Sans"/>
              <a:sym typeface="Open Sans"/>
            </a:endParaRPr>
          </a:p>
        </p:txBody>
      </p:sp>
      <p:grpSp>
        <p:nvGrpSpPr>
          <p:cNvPr id="212" name="Google Shape;212;p30"/>
          <p:cNvGrpSpPr/>
          <p:nvPr/>
        </p:nvGrpSpPr>
        <p:grpSpPr>
          <a:xfrm>
            <a:off x="164977" y="5203624"/>
            <a:ext cx="247659" cy="406008"/>
            <a:chOff x="2149550" y="2870305"/>
            <a:chExt cx="378395" cy="465250"/>
          </a:xfrm>
        </p:grpSpPr>
        <p:sp>
          <p:nvSpPr>
            <p:cNvPr id="213" name="Google Shape;213;p30"/>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14" name="Google Shape;214;p30"/>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15" name="Google Shape;215;p30"/>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16" name="Google Shape;216;p30"/>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667" b="0" i="0" u="none" strike="noStrike" cap="none">
                  <a:solidFill>
                    <a:srgbClr val="FFFFFF"/>
                  </a:solidFill>
                  <a:latin typeface="Open Sans"/>
                  <a:ea typeface="Open Sans"/>
                  <a:cs typeface="Open Sans"/>
                  <a:sym typeface="Open Sans"/>
                </a:rPr>
                <a:t>FGST</a:t>
              </a:r>
              <a:endParaRPr sz="667"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7"/>
        <p:cNvGrpSpPr/>
        <p:nvPr/>
      </p:nvGrpSpPr>
      <p:grpSpPr>
        <a:xfrm>
          <a:off x="0" y="0"/>
          <a:ext cx="0" cy="0"/>
          <a:chOff x="0" y="0"/>
          <a:chExt cx="0" cy="0"/>
        </a:xfrm>
      </p:grpSpPr>
      <p:sp>
        <p:nvSpPr>
          <p:cNvPr id="218" name="Google Shape;218;p31"/>
          <p:cNvSpPr txBox="1"/>
          <p:nvPr/>
        </p:nvSpPr>
        <p:spPr>
          <a:xfrm>
            <a:off x="5682813" y="5238779"/>
            <a:ext cx="1864000" cy="336667"/>
          </a:xfrm>
          <a:prstGeom prst="rect">
            <a:avLst/>
          </a:prstGeom>
          <a:noFill/>
          <a:ln>
            <a:noFill/>
          </a:ln>
        </p:spPr>
        <p:txBody>
          <a:bodyPr spcFirstLastPara="1" wrap="square" lIns="76188" tIns="76188" rIns="76188" bIns="76188" anchor="t" anchorCtr="0">
            <a:noAutofit/>
          </a:bodyPr>
          <a:lstStyle/>
          <a:p>
            <a:pPr marL="0" lvl="0" indent="0" algn="ctr" rtl="0">
              <a:spcBef>
                <a:spcPts val="0"/>
              </a:spcBef>
              <a:spcAft>
                <a:spcPts val="0"/>
              </a:spcAft>
              <a:buNone/>
            </a:pPr>
            <a:r>
              <a:rPr lang="en" sz="833">
                <a:solidFill>
                  <a:srgbClr val="666666"/>
                </a:solidFill>
                <a:latin typeface="Open Sans"/>
                <a:ea typeface="Open Sans"/>
                <a:cs typeface="Open Sans"/>
                <a:sym typeface="Open Sans"/>
              </a:rPr>
              <a:t>freegoogleslidestemplates.com</a:t>
            </a:r>
            <a:endParaRPr sz="833">
              <a:solidFill>
                <a:srgbClr val="666666"/>
              </a:solidFill>
              <a:latin typeface="Open Sans"/>
              <a:ea typeface="Open Sans"/>
              <a:cs typeface="Open Sans"/>
              <a:sym typeface="Open Sans"/>
            </a:endParaRPr>
          </a:p>
        </p:txBody>
      </p:sp>
      <p:sp>
        <p:nvSpPr>
          <p:cNvPr id="219" name="Google Shape;219;p31"/>
          <p:cNvSpPr txBox="1">
            <a:spLocks noGrp="1"/>
          </p:cNvSpPr>
          <p:nvPr>
            <p:ph type="body" idx="1"/>
          </p:nvPr>
        </p:nvSpPr>
        <p:spPr>
          <a:xfrm>
            <a:off x="259750" y="1280528"/>
            <a:ext cx="7100500" cy="3796000"/>
          </a:xfrm>
          <a:prstGeom prst="rect">
            <a:avLst/>
          </a:prstGeom>
        </p:spPr>
        <p:txBody>
          <a:bodyPr spcFirstLastPara="1" wrap="square" lIns="91425" tIns="91425" rIns="91425" bIns="91425" anchor="t" anchorCtr="0">
            <a:noAutofit/>
          </a:bodyPr>
          <a:lstStyle>
            <a:lvl1pPr marL="380976" lvl="0" indent="-285731" rtl="0">
              <a:spcBef>
                <a:spcPts val="0"/>
              </a:spcBef>
              <a:spcAft>
                <a:spcPts val="0"/>
              </a:spcAft>
              <a:buSzPts val="1800"/>
              <a:buFont typeface="Open Sans"/>
              <a:buChar char="●"/>
              <a:defRPr>
                <a:latin typeface="Open Sans"/>
                <a:ea typeface="Open Sans"/>
                <a:cs typeface="Open Sans"/>
                <a:sym typeface="Open Sans"/>
              </a:defRPr>
            </a:lvl1pPr>
            <a:lvl2pPr marL="761950" lvl="1" indent="-264566" rtl="0">
              <a:spcBef>
                <a:spcPts val="1333"/>
              </a:spcBef>
              <a:spcAft>
                <a:spcPts val="0"/>
              </a:spcAft>
              <a:buSzPts val="1400"/>
              <a:buFont typeface="Open Sans"/>
              <a:buChar char="○"/>
              <a:defRPr>
                <a:latin typeface="Open Sans"/>
                <a:ea typeface="Open Sans"/>
                <a:cs typeface="Open Sans"/>
                <a:sym typeface="Open Sans"/>
              </a:defRPr>
            </a:lvl2pPr>
            <a:lvl3pPr marL="1142926" lvl="2" indent="-264566" rtl="0">
              <a:spcBef>
                <a:spcPts val="1333"/>
              </a:spcBef>
              <a:spcAft>
                <a:spcPts val="0"/>
              </a:spcAft>
              <a:buSzPts val="1400"/>
              <a:buFont typeface="Open Sans"/>
              <a:buChar char="■"/>
              <a:defRPr>
                <a:latin typeface="Open Sans"/>
                <a:ea typeface="Open Sans"/>
                <a:cs typeface="Open Sans"/>
                <a:sym typeface="Open Sans"/>
              </a:defRPr>
            </a:lvl3pPr>
            <a:lvl4pPr marL="1523901" lvl="3" indent="-264566" rtl="0">
              <a:spcBef>
                <a:spcPts val="1333"/>
              </a:spcBef>
              <a:spcAft>
                <a:spcPts val="0"/>
              </a:spcAft>
              <a:buSzPts val="1400"/>
              <a:buFont typeface="Open Sans"/>
              <a:buChar char="●"/>
              <a:defRPr>
                <a:latin typeface="Open Sans"/>
                <a:ea typeface="Open Sans"/>
                <a:cs typeface="Open Sans"/>
                <a:sym typeface="Open Sans"/>
              </a:defRPr>
            </a:lvl4pPr>
            <a:lvl5pPr marL="1904876" lvl="4" indent="-264566" rtl="0">
              <a:spcBef>
                <a:spcPts val="1333"/>
              </a:spcBef>
              <a:spcAft>
                <a:spcPts val="0"/>
              </a:spcAft>
              <a:buSzPts val="1400"/>
              <a:buFont typeface="Open Sans"/>
              <a:buChar char="○"/>
              <a:defRPr>
                <a:latin typeface="Open Sans"/>
                <a:ea typeface="Open Sans"/>
                <a:cs typeface="Open Sans"/>
                <a:sym typeface="Open Sans"/>
              </a:defRPr>
            </a:lvl5pPr>
            <a:lvl6pPr marL="2285851" lvl="5" indent="-264566" rtl="0">
              <a:spcBef>
                <a:spcPts val="1333"/>
              </a:spcBef>
              <a:spcAft>
                <a:spcPts val="0"/>
              </a:spcAft>
              <a:buSzPts val="1400"/>
              <a:buFont typeface="Open Sans"/>
              <a:buChar char="■"/>
              <a:defRPr>
                <a:latin typeface="Open Sans"/>
                <a:ea typeface="Open Sans"/>
                <a:cs typeface="Open Sans"/>
                <a:sym typeface="Open Sans"/>
              </a:defRPr>
            </a:lvl6pPr>
            <a:lvl7pPr marL="2666827" lvl="6" indent="-264566" rtl="0">
              <a:spcBef>
                <a:spcPts val="1333"/>
              </a:spcBef>
              <a:spcAft>
                <a:spcPts val="0"/>
              </a:spcAft>
              <a:buSzPts val="1400"/>
              <a:buFont typeface="Open Sans"/>
              <a:buChar char="●"/>
              <a:defRPr>
                <a:latin typeface="Open Sans"/>
                <a:ea typeface="Open Sans"/>
                <a:cs typeface="Open Sans"/>
                <a:sym typeface="Open Sans"/>
              </a:defRPr>
            </a:lvl7pPr>
            <a:lvl8pPr marL="3047802" lvl="7" indent="-264566" rtl="0">
              <a:spcBef>
                <a:spcPts val="1333"/>
              </a:spcBef>
              <a:spcAft>
                <a:spcPts val="0"/>
              </a:spcAft>
              <a:buSzPts val="1400"/>
              <a:buFont typeface="Open Sans"/>
              <a:buChar char="○"/>
              <a:defRPr>
                <a:latin typeface="Open Sans"/>
                <a:ea typeface="Open Sans"/>
                <a:cs typeface="Open Sans"/>
                <a:sym typeface="Open Sans"/>
              </a:defRPr>
            </a:lvl8pPr>
            <a:lvl9pPr marL="3428777" lvl="8" indent="-264566" rtl="0">
              <a:spcBef>
                <a:spcPts val="1333"/>
              </a:spcBef>
              <a:spcAft>
                <a:spcPts val="1333"/>
              </a:spcAft>
              <a:buSzPts val="1400"/>
              <a:buFont typeface="Open Sans"/>
              <a:buChar char="■"/>
              <a:defRPr>
                <a:latin typeface="Open Sans"/>
                <a:ea typeface="Open Sans"/>
                <a:cs typeface="Open Sans"/>
                <a:sym typeface="Open Sans"/>
              </a:defRPr>
            </a:lvl9pPr>
          </a:lstStyle>
          <a:p>
            <a:endParaRPr/>
          </a:p>
        </p:txBody>
      </p:sp>
      <p:sp>
        <p:nvSpPr>
          <p:cNvPr id="220" name="Google Shape;220;p31"/>
          <p:cNvSpPr/>
          <p:nvPr/>
        </p:nvSpPr>
        <p:spPr>
          <a:xfrm>
            <a:off x="7057063" y="169278"/>
            <a:ext cx="378750" cy="406000"/>
          </a:xfrm>
          <a:prstGeom prst="rect">
            <a:avLst/>
          </a:prstGeom>
          <a:solidFill>
            <a:srgbClr val="93C47D"/>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21" name="Google Shape;221;p31"/>
          <p:cNvSpPr/>
          <p:nvPr/>
        </p:nvSpPr>
        <p:spPr>
          <a:xfrm>
            <a:off x="7057063" y="575222"/>
            <a:ext cx="378750" cy="99000"/>
          </a:xfrm>
          <a:prstGeom prst="rect">
            <a:avLst/>
          </a:prstGeom>
          <a:solidFill>
            <a:srgbClr val="666666"/>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22" name="Google Shape;222;p31"/>
          <p:cNvSpPr txBox="1">
            <a:spLocks noGrp="1"/>
          </p:cNvSpPr>
          <p:nvPr>
            <p:ph type="sldNum" idx="12"/>
          </p:nvPr>
        </p:nvSpPr>
        <p:spPr>
          <a:xfrm>
            <a:off x="7017821" y="153612"/>
            <a:ext cx="457250" cy="437333"/>
          </a:xfrm>
          <a:prstGeom prst="rect">
            <a:avLst/>
          </a:prstGeom>
        </p:spPr>
        <p:txBody>
          <a:bodyPr spcFirstLastPara="1" wrap="square" lIns="91425" tIns="91425" rIns="91425" bIns="91425" anchor="ctr" anchorCtr="0">
            <a:noAutofit/>
          </a:bodyPr>
          <a:lstStyle>
            <a:lvl1pPr lvl="0" algn="ctr" rtl="0">
              <a:buNone/>
              <a:defRPr sz="1083">
                <a:solidFill>
                  <a:srgbClr val="FFFFFF"/>
                </a:solidFill>
              </a:defRPr>
            </a:lvl1pPr>
            <a:lvl2pPr lvl="1" algn="ctr" rtl="0">
              <a:buNone/>
              <a:defRPr sz="1083">
                <a:solidFill>
                  <a:srgbClr val="FFFFFF"/>
                </a:solidFill>
              </a:defRPr>
            </a:lvl2pPr>
            <a:lvl3pPr lvl="2" algn="ctr" rtl="0">
              <a:buNone/>
              <a:defRPr sz="1083">
                <a:solidFill>
                  <a:srgbClr val="FFFFFF"/>
                </a:solidFill>
              </a:defRPr>
            </a:lvl3pPr>
            <a:lvl4pPr lvl="3" algn="ctr" rtl="0">
              <a:buNone/>
              <a:defRPr sz="1083">
                <a:solidFill>
                  <a:srgbClr val="FFFFFF"/>
                </a:solidFill>
              </a:defRPr>
            </a:lvl4pPr>
            <a:lvl5pPr lvl="4" algn="ctr" rtl="0">
              <a:buNone/>
              <a:defRPr sz="1083">
                <a:solidFill>
                  <a:srgbClr val="FFFFFF"/>
                </a:solidFill>
              </a:defRPr>
            </a:lvl5pPr>
            <a:lvl6pPr lvl="5" algn="ctr" rtl="0">
              <a:buNone/>
              <a:defRPr sz="1083">
                <a:solidFill>
                  <a:srgbClr val="FFFFFF"/>
                </a:solidFill>
              </a:defRPr>
            </a:lvl6pPr>
            <a:lvl7pPr lvl="6" algn="ctr" rtl="0">
              <a:buNone/>
              <a:defRPr sz="1083">
                <a:solidFill>
                  <a:srgbClr val="FFFFFF"/>
                </a:solidFill>
              </a:defRPr>
            </a:lvl7pPr>
            <a:lvl8pPr lvl="7" algn="ctr" rtl="0">
              <a:buNone/>
              <a:defRPr sz="1083">
                <a:solidFill>
                  <a:srgbClr val="FFFFFF"/>
                </a:solidFill>
              </a:defRPr>
            </a:lvl8pPr>
            <a:lvl9pPr lvl="8" algn="ctr" rtl="0">
              <a:buNone/>
              <a:defRPr sz="1083">
                <a:solidFill>
                  <a:srgbClr val="FFFFFF"/>
                </a:solidFill>
              </a:defRPr>
            </a:lvl9pPr>
          </a:lstStyle>
          <a:p>
            <a:fld id="{00000000-1234-1234-1234-123412341234}" type="slidenum">
              <a:rPr lang="en" smtClean="0"/>
              <a:pPr/>
              <a:t>‹#›</a:t>
            </a:fld>
            <a:endParaRPr lang="en"/>
          </a:p>
        </p:txBody>
      </p:sp>
      <p:grpSp>
        <p:nvGrpSpPr>
          <p:cNvPr id="223" name="Google Shape;223;p31"/>
          <p:cNvGrpSpPr/>
          <p:nvPr/>
        </p:nvGrpSpPr>
        <p:grpSpPr>
          <a:xfrm>
            <a:off x="164977" y="5203624"/>
            <a:ext cx="247659" cy="406008"/>
            <a:chOff x="2149550" y="2870305"/>
            <a:chExt cx="378395" cy="465250"/>
          </a:xfrm>
        </p:grpSpPr>
        <p:sp>
          <p:nvSpPr>
            <p:cNvPr id="224" name="Google Shape;224;p31"/>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25" name="Google Shape;225;p31"/>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26" name="Google Shape;226;p31"/>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27" name="Google Shape;227;p31"/>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667" b="0" i="0" u="none" strike="noStrike" cap="none">
                  <a:solidFill>
                    <a:srgbClr val="FFFFFF"/>
                  </a:solidFill>
                  <a:latin typeface="Open Sans"/>
                  <a:ea typeface="Open Sans"/>
                  <a:cs typeface="Open Sans"/>
                  <a:sym typeface="Open Sans"/>
                </a:rPr>
                <a:t>FGST</a:t>
              </a:r>
              <a:endParaRPr sz="667" b="0" i="0" u="none" strike="noStrike" cap="none">
                <a:solidFill>
                  <a:srgbClr val="000000"/>
                </a:solidFill>
                <a:latin typeface="Open Sans"/>
                <a:ea typeface="Open Sans"/>
                <a:cs typeface="Open Sans"/>
                <a:sym typeface="Open Sans"/>
              </a:endParaRPr>
            </a:p>
          </p:txBody>
        </p:sp>
      </p:grpSp>
      <p:sp>
        <p:nvSpPr>
          <p:cNvPr id="228" name="Google Shape;228;p31"/>
          <p:cNvSpPr txBox="1">
            <a:spLocks noGrp="1"/>
          </p:cNvSpPr>
          <p:nvPr>
            <p:ph type="title"/>
          </p:nvPr>
        </p:nvSpPr>
        <p:spPr>
          <a:xfrm>
            <a:off x="259750" y="37890"/>
            <a:ext cx="7100500" cy="636333"/>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167" b="1">
                <a:solidFill>
                  <a:srgbClr val="666666"/>
                </a:solidFill>
                <a:latin typeface="Dosis"/>
                <a:ea typeface="Dosis"/>
                <a:cs typeface="Dosis"/>
                <a:sym typeface="Dosis"/>
              </a:defRPr>
            </a:lvl1pPr>
            <a:lvl2pPr lvl="1" rtl="0">
              <a:spcBef>
                <a:spcPts val="0"/>
              </a:spcBef>
              <a:spcAft>
                <a:spcPts val="0"/>
              </a:spcAft>
              <a:buNone/>
              <a:defRPr sz="3000" b="1">
                <a:latin typeface="Dosis"/>
                <a:ea typeface="Dosis"/>
                <a:cs typeface="Dosis"/>
                <a:sym typeface="Dosis"/>
              </a:defRPr>
            </a:lvl2pPr>
            <a:lvl3pPr lvl="2" rtl="0">
              <a:spcBef>
                <a:spcPts val="0"/>
              </a:spcBef>
              <a:spcAft>
                <a:spcPts val="0"/>
              </a:spcAft>
              <a:buNone/>
              <a:defRPr sz="3000" b="1">
                <a:latin typeface="Dosis"/>
                <a:ea typeface="Dosis"/>
                <a:cs typeface="Dosis"/>
                <a:sym typeface="Dosis"/>
              </a:defRPr>
            </a:lvl3pPr>
            <a:lvl4pPr lvl="3" rtl="0">
              <a:spcBef>
                <a:spcPts val="0"/>
              </a:spcBef>
              <a:spcAft>
                <a:spcPts val="0"/>
              </a:spcAft>
              <a:buNone/>
              <a:defRPr sz="3000" b="1">
                <a:latin typeface="Dosis"/>
                <a:ea typeface="Dosis"/>
                <a:cs typeface="Dosis"/>
                <a:sym typeface="Dosis"/>
              </a:defRPr>
            </a:lvl4pPr>
            <a:lvl5pPr lvl="4" rtl="0">
              <a:spcBef>
                <a:spcPts val="0"/>
              </a:spcBef>
              <a:spcAft>
                <a:spcPts val="0"/>
              </a:spcAft>
              <a:buNone/>
              <a:defRPr sz="3000" b="1">
                <a:latin typeface="Dosis"/>
                <a:ea typeface="Dosis"/>
                <a:cs typeface="Dosis"/>
                <a:sym typeface="Dosis"/>
              </a:defRPr>
            </a:lvl5pPr>
            <a:lvl6pPr lvl="5" rtl="0">
              <a:spcBef>
                <a:spcPts val="0"/>
              </a:spcBef>
              <a:spcAft>
                <a:spcPts val="0"/>
              </a:spcAft>
              <a:buNone/>
              <a:defRPr sz="3000" b="1">
                <a:latin typeface="Dosis"/>
                <a:ea typeface="Dosis"/>
                <a:cs typeface="Dosis"/>
                <a:sym typeface="Dosis"/>
              </a:defRPr>
            </a:lvl6pPr>
            <a:lvl7pPr lvl="6" rtl="0">
              <a:spcBef>
                <a:spcPts val="0"/>
              </a:spcBef>
              <a:spcAft>
                <a:spcPts val="0"/>
              </a:spcAft>
              <a:buNone/>
              <a:defRPr sz="3000" b="1">
                <a:latin typeface="Dosis"/>
                <a:ea typeface="Dosis"/>
                <a:cs typeface="Dosis"/>
                <a:sym typeface="Dosis"/>
              </a:defRPr>
            </a:lvl7pPr>
            <a:lvl8pPr lvl="7" rtl="0">
              <a:spcBef>
                <a:spcPts val="0"/>
              </a:spcBef>
              <a:spcAft>
                <a:spcPts val="0"/>
              </a:spcAft>
              <a:buNone/>
              <a:defRPr sz="3000" b="1">
                <a:latin typeface="Dosis"/>
                <a:ea typeface="Dosis"/>
                <a:cs typeface="Dosis"/>
                <a:sym typeface="Dosis"/>
              </a:defRPr>
            </a:lvl8pPr>
            <a:lvl9pPr lvl="8" rtl="0">
              <a:spcBef>
                <a:spcPts val="0"/>
              </a:spcBef>
              <a:spcAft>
                <a:spcPts val="0"/>
              </a:spcAft>
              <a:buNone/>
              <a:defRPr sz="3000" b="1">
                <a:latin typeface="Dosis"/>
                <a:ea typeface="Dosis"/>
                <a:cs typeface="Dosis"/>
                <a:sym typeface="Dosis"/>
              </a:defRPr>
            </a:lvl9pPr>
          </a:lstStyle>
          <a:p>
            <a:endParaRPr/>
          </a:p>
        </p:txBody>
      </p:sp>
      <p:sp>
        <p:nvSpPr>
          <p:cNvPr id="229" name="Google Shape;229;p31"/>
          <p:cNvSpPr txBox="1">
            <a:spLocks noGrp="1"/>
          </p:cNvSpPr>
          <p:nvPr>
            <p:ph type="subTitle" idx="2"/>
          </p:nvPr>
        </p:nvSpPr>
        <p:spPr>
          <a:xfrm>
            <a:off x="1874876" y="674222"/>
            <a:ext cx="3870250" cy="27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atin typeface="Open Sans"/>
                <a:ea typeface="Open Sans"/>
                <a:cs typeface="Open Sans"/>
                <a:sym typeface="Open Sans"/>
              </a:defRPr>
            </a:lvl1pPr>
            <a:lvl2pPr lvl="1" algn="ctr" rtl="0">
              <a:spcBef>
                <a:spcPts val="1333"/>
              </a:spcBef>
              <a:spcAft>
                <a:spcPts val="0"/>
              </a:spcAft>
              <a:buNone/>
              <a:defRPr sz="1333">
                <a:latin typeface="Open Sans"/>
                <a:ea typeface="Open Sans"/>
                <a:cs typeface="Open Sans"/>
                <a:sym typeface="Open Sans"/>
              </a:defRPr>
            </a:lvl2pPr>
            <a:lvl3pPr lvl="2" algn="ctr" rtl="0">
              <a:spcBef>
                <a:spcPts val="1333"/>
              </a:spcBef>
              <a:spcAft>
                <a:spcPts val="0"/>
              </a:spcAft>
              <a:buNone/>
              <a:defRPr sz="1333">
                <a:latin typeface="Open Sans"/>
                <a:ea typeface="Open Sans"/>
                <a:cs typeface="Open Sans"/>
                <a:sym typeface="Open Sans"/>
              </a:defRPr>
            </a:lvl3pPr>
            <a:lvl4pPr lvl="3" algn="ctr" rtl="0">
              <a:spcBef>
                <a:spcPts val="1333"/>
              </a:spcBef>
              <a:spcAft>
                <a:spcPts val="0"/>
              </a:spcAft>
              <a:buNone/>
              <a:defRPr sz="1333">
                <a:latin typeface="Open Sans"/>
                <a:ea typeface="Open Sans"/>
                <a:cs typeface="Open Sans"/>
                <a:sym typeface="Open Sans"/>
              </a:defRPr>
            </a:lvl4pPr>
            <a:lvl5pPr lvl="4" algn="ctr" rtl="0">
              <a:spcBef>
                <a:spcPts val="1333"/>
              </a:spcBef>
              <a:spcAft>
                <a:spcPts val="0"/>
              </a:spcAft>
              <a:buNone/>
              <a:defRPr sz="1333">
                <a:latin typeface="Open Sans"/>
                <a:ea typeface="Open Sans"/>
                <a:cs typeface="Open Sans"/>
                <a:sym typeface="Open Sans"/>
              </a:defRPr>
            </a:lvl5pPr>
            <a:lvl6pPr lvl="5" algn="ctr" rtl="0">
              <a:spcBef>
                <a:spcPts val="1333"/>
              </a:spcBef>
              <a:spcAft>
                <a:spcPts val="0"/>
              </a:spcAft>
              <a:buNone/>
              <a:defRPr sz="1333">
                <a:latin typeface="Open Sans"/>
                <a:ea typeface="Open Sans"/>
                <a:cs typeface="Open Sans"/>
                <a:sym typeface="Open Sans"/>
              </a:defRPr>
            </a:lvl6pPr>
            <a:lvl7pPr lvl="6" algn="ctr" rtl="0">
              <a:spcBef>
                <a:spcPts val="1333"/>
              </a:spcBef>
              <a:spcAft>
                <a:spcPts val="0"/>
              </a:spcAft>
              <a:buNone/>
              <a:defRPr sz="1333">
                <a:latin typeface="Open Sans"/>
                <a:ea typeface="Open Sans"/>
                <a:cs typeface="Open Sans"/>
                <a:sym typeface="Open Sans"/>
              </a:defRPr>
            </a:lvl7pPr>
            <a:lvl8pPr lvl="7" algn="ctr" rtl="0">
              <a:spcBef>
                <a:spcPts val="1333"/>
              </a:spcBef>
              <a:spcAft>
                <a:spcPts val="0"/>
              </a:spcAft>
              <a:buNone/>
              <a:defRPr sz="1333">
                <a:latin typeface="Open Sans"/>
                <a:ea typeface="Open Sans"/>
                <a:cs typeface="Open Sans"/>
                <a:sym typeface="Open Sans"/>
              </a:defRPr>
            </a:lvl8pPr>
            <a:lvl9pPr lvl="8" algn="ctr" rtl="0">
              <a:spcBef>
                <a:spcPts val="1333"/>
              </a:spcBef>
              <a:spcAft>
                <a:spcPts val="1333"/>
              </a:spcAft>
              <a:buNone/>
              <a:defRPr sz="1333">
                <a:latin typeface="Open Sans"/>
                <a:ea typeface="Open Sans"/>
                <a:cs typeface="Open Sans"/>
                <a:sym typeface="Ope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32"/>
          <p:cNvSpPr txBox="1">
            <a:spLocks noGrp="1"/>
          </p:cNvSpPr>
          <p:nvPr>
            <p:ph type="body" idx="1"/>
          </p:nvPr>
        </p:nvSpPr>
        <p:spPr>
          <a:xfrm>
            <a:off x="259751" y="1280528"/>
            <a:ext cx="3333250" cy="3796000"/>
          </a:xfrm>
          <a:prstGeom prst="rect">
            <a:avLst/>
          </a:prstGeom>
        </p:spPr>
        <p:txBody>
          <a:bodyPr spcFirstLastPara="1" wrap="square" lIns="91425" tIns="91425" rIns="91425" bIns="91425" anchor="t" anchorCtr="0">
            <a:noAutofit/>
          </a:bodyPr>
          <a:lstStyle>
            <a:lvl1pPr marL="380976" lvl="0" indent="-264566" rtl="0">
              <a:spcBef>
                <a:spcPts val="0"/>
              </a:spcBef>
              <a:spcAft>
                <a:spcPts val="0"/>
              </a:spcAft>
              <a:buSzPts val="1400"/>
              <a:buFont typeface="Open Sans"/>
              <a:buChar char="●"/>
              <a:defRPr sz="1167">
                <a:latin typeface="Open Sans"/>
                <a:ea typeface="Open Sans"/>
                <a:cs typeface="Open Sans"/>
                <a:sym typeface="Open Sans"/>
              </a:defRPr>
            </a:lvl1pPr>
            <a:lvl2pPr marL="761950" lvl="1" indent="-253983" rtl="0">
              <a:spcBef>
                <a:spcPts val="1333"/>
              </a:spcBef>
              <a:spcAft>
                <a:spcPts val="0"/>
              </a:spcAft>
              <a:buSzPts val="1200"/>
              <a:buFont typeface="Open Sans"/>
              <a:buChar char="○"/>
              <a:defRPr sz="1000">
                <a:latin typeface="Open Sans"/>
                <a:ea typeface="Open Sans"/>
                <a:cs typeface="Open Sans"/>
                <a:sym typeface="Open Sans"/>
              </a:defRPr>
            </a:lvl2pPr>
            <a:lvl3pPr marL="1142926" lvl="2" indent="-253983" rtl="0">
              <a:spcBef>
                <a:spcPts val="1333"/>
              </a:spcBef>
              <a:spcAft>
                <a:spcPts val="0"/>
              </a:spcAft>
              <a:buSzPts val="1200"/>
              <a:buFont typeface="Open Sans"/>
              <a:buChar char="■"/>
              <a:defRPr sz="1000">
                <a:latin typeface="Open Sans"/>
                <a:ea typeface="Open Sans"/>
                <a:cs typeface="Open Sans"/>
                <a:sym typeface="Open Sans"/>
              </a:defRPr>
            </a:lvl3pPr>
            <a:lvl4pPr marL="1523901" lvl="3" indent="-253983" rtl="0">
              <a:spcBef>
                <a:spcPts val="1333"/>
              </a:spcBef>
              <a:spcAft>
                <a:spcPts val="0"/>
              </a:spcAft>
              <a:buSzPts val="1200"/>
              <a:buFont typeface="Open Sans"/>
              <a:buChar char="●"/>
              <a:defRPr sz="1000">
                <a:latin typeface="Open Sans"/>
                <a:ea typeface="Open Sans"/>
                <a:cs typeface="Open Sans"/>
                <a:sym typeface="Open Sans"/>
              </a:defRPr>
            </a:lvl4pPr>
            <a:lvl5pPr marL="1904876" lvl="4" indent="-253983" rtl="0">
              <a:spcBef>
                <a:spcPts val="1333"/>
              </a:spcBef>
              <a:spcAft>
                <a:spcPts val="0"/>
              </a:spcAft>
              <a:buSzPts val="1200"/>
              <a:buFont typeface="Open Sans"/>
              <a:buChar char="○"/>
              <a:defRPr sz="1000">
                <a:latin typeface="Open Sans"/>
                <a:ea typeface="Open Sans"/>
                <a:cs typeface="Open Sans"/>
                <a:sym typeface="Open Sans"/>
              </a:defRPr>
            </a:lvl5pPr>
            <a:lvl6pPr marL="2285851" lvl="5" indent="-253983" rtl="0">
              <a:spcBef>
                <a:spcPts val="1333"/>
              </a:spcBef>
              <a:spcAft>
                <a:spcPts val="0"/>
              </a:spcAft>
              <a:buSzPts val="1200"/>
              <a:buFont typeface="Open Sans"/>
              <a:buChar char="■"/>
              <a:defRPr sz="1000">
                <a:latin typeface="Open Sans"/>
                <a:ea typeface="Open Sans"/>
                <a:cs typeface="Open Sans"/>
                <a:sym typeface="Open Sans"/>
              </a:defRPr>
            </a:lvl6pPr>
            <a:lvl7pPr marL="2666827" lvl="6" indent="-253983" rtl="0">
              <a:spcBef>
                <a:spcPts val="1333"/>
              </a:spcBef>
              <a:spcAft>
                <a:spcPts val="0"/>
              </a:spcAft>
              <a:buSzPts val="1200"/>
              <a:buFont typeface="Open Sans"/>
              <a:buChar char="●"/>
              <a:defRPr sz="1000">
                <a:latin typeface="Open Sans"/>
                <a:ea typeface="Open Sans"/>
                <a:cs typeface="Open Sans"/>
                <a:sym typeface="Open Sans"/>
              </a:defRPr>
            </a:lvl7pPr>
            <a:lvl8pPr marL="3047802" lvl="7" indent="-253983" rtl="0">
              <a:spcBef>
                <a:spcPts val="1333"/>
              </a:spcBef>
              <a:spcAft>
                <a:spcPts val="0"/>
              </a:spcAft>
              <a:buSzPts val="1200"/>
              <a:buFont typeface="Open Sans"/>
              <a:buChar char="○"/>
              <a:defRPr sz="1000">
                <a:latin typeface="Open Sans"/>
                <a:ea typeface="Open Sans"/>
                <a:cs typeface="Open Sans"/>
                <a:sym typeface="Open Sans"/>
              </a:defRPr>
            </a:lvl8pPr>
            <a:lvl9pPr marL="3428777" lvl="8" indent="-253983" rtl="0">
              <a:spcBef>
                <a:spcPts val="1333"/>
              </a:spcBef>
              <a:spcAft>
                <a:spcPts val="1333"/>
              </a:spcAft>
              <a:buSzPts val="1200"/>
              <a:buFont typeface="Open Sans"/>
              <a:buChar char="■"/>
              <a:defRPr sz="1000">
                <a:latin typeface="Open Sans"/>
                <a:ea typeface="Open Sans"/>
                <a:cs typeface="Open Sans"/>
                <a:sym typeface="Open Sans"/>
              </a:defRPr>
            </a:lvl9pPr>
          </a:lstStyle>
          <a:p>
            <a:endParaRPr/>
          </a:p>
        </p:txBody>
      </p:sp>
      <p:sp>
        <p:nvSpPr>
          <p:cNvPr id="232" name="Google Shape;232;p32"/>
          <p:cNvSpPr txBox="1">
            <a:spLocks noGrp="1"/>
          </p:cNvSpPr>
          <p:nvPr>
            <p:ph type="body" idx="2"/>
          </p:nvPr>
        </p:nvSpPr>
        <p:spPr>
          <a:xfrm>
            <a:off x="4027001" y="1280528"/>
            <a:ext cx="3333250" cy="3796000"/>
          </a:xfrm>
          <a:prstGeom prst="rect">
            <a:avLst/>
          </a:prstGeom>
        </p:spPr>
        <p:txBody>
          <a:bodyPr spcFirstLastPara="1" wrap="square" lIns="91425" tIns="91425" rIns="91425" bIns="91425" anchor="t" anchorCtr="0">
            <a:noAutofit/>
          </a:bodyPr>
          <a:lstStyle>
            <a:lvl1pPr marL="380976" lvl="0" indent="-264566" rtl="0">
              <a:spcBef>
                <a:spcPts val="0"/>
              </a:spcBef>
              <a:spcAft>
                <a:spcPts val="0"/>
              </a:spcAft>
              <a:buSzPts val="1400"/>
              <a:buFont typeface="Open Sans"/>
              <a:buChar char="●"/>
              <a:defRPr sz="1167">
                <a:latin typeface="Open Sans"/>
                <a:ea typeface="Open Sans"/>
                <a:cs typeface="Open Sans"/>
                <a:sym typeface="Open Sans"/>
              </a:defRPr>
            </a:lvl1pPr>
            <a:lvl2pPr marL="761950" lvl="1" indent="-253983" rtl="0">
              <a:spcBef>
                <a:spcPts val="1333"/>
              </a:spcBef>
              <a:spcAft>
                <a:spcPts val="0"/>
              </a:spcAft>
              <a:buSzPts val="1200"/>
              <a:buFont typeface="Open Sans"/>
              <a:buChar char="○"/>
              <a:defRPr sz="1000">
                <a:latin typeface="Open Sans"/>
                <a:ea typeface="Open Sans"/>
                <a:cs typeface="Open Sans"/>
                <a:sym typeface="Open Sans"/>
              </a:defRPr>
            </a:lvl2pPr>
            <a:lvl3pPr marL="1142926" lvl="2" indent="-253983" rtl="0">
              <a:spcBef>
                <a:spcPts val="1333"/>
              </a:spcBef>
              <a:spcAft>
                <a:spcPts val="0"/>
              </a:spcAft>
              <a:buSzPts val="1200"/>
              <a:buFont typeface="Open Sans"/>
              <a:buChar char="■"/>
              <a:defRPr sz="1000">
                <a:latin typeface="Open Sans"/>
                <a:ea typeface="Open Sans"/>
                <a:cs typeface="Open Sans"/>
                <a:sym typeface="Open Sans"/>
              </a:defRPr>
            </a:lvl3pPr>
            <a:lvl4pPr marL="1523901" lvl="3" indent="-253983" rtl="0">
              <a:spcBef>
                <a:spcPts val="1333"/>
              </a:spcBef>
              <a:spcAft>
                <a:spcPts val="0"/>
              </a:spcAft>
              <a:buSzPts val="1200"/>
              <a:buFont typeface="Open Sans"/>
              <a:buChar char="●"/>
              <a:defRPr sz="1000">
                <a:latin typeface="Open Sans"/>
                <a:ea typeface="Open Sans"/>
                <a:cs typeface="Open Sans"/>
                <a:sym typeface="Open Sans"/>
              </a:defRPr>
            </a:lvl4pPr>
            <a:lvl5pPr marL="1904876" lvl="4" indent="-253983" rtl="0">
              <a:spcBef>
                <a:spcPts val="1333"/>
              </a:spcBef>
              <a:spcAft>
                <a:spcPts val="0"/>
              </a:spcAft>
              <a:buSzPts val="1200"/>
              <a:buFont typeface="Open Sans"/>
              <a:buChar char="○"/>
              <a:defRPr sz="1000">
                <a:latin typeface="Open Sans"/>
                <a:ea typeface="Open Sans"/>
                <a:cs typeface="Open Sans"/>
                <a:sym typeface="Open Sans"/>
              </a:defRPr>
            </a:lvl5pPr>
            <a:lvl6pPr marL="2285851" lvl="5" indent="-253983" rtl="0">
              <a:spcBef>
                <a:spcPts val="1333"/>
              </a:spcBef>
              <a:spcAft>
                <a:spcPts val="0"/>
              </a:spcAft>
              <a:buSzPts val="1200"/>
              <a:buFont typeface="Open Sans"/>
              <a:buChar char="■"/>
              <a:defRPr sz="1000">
                <a:latin typeface="Open Sans"/>
                <a:ea typeface="Open Sans"/>
                <a:cs typeface="Open Sans"/>
                <a:sym typeface="Open Sans"/>
              </a:defRPr>
            </a:lvl6pPr>
            <a:lvl7pPr marL="2666827" lvl="6" indent="-253983" rtl="0">
              <a:spcBef>
                <a:spcPts val="1333"/>
              </a:spcBef>
              <a:spcAft>
                <a:spcPts val="0"/>
              </a:spcAft>
              <a:buSzPts val="1200"/>
              <a:buFont typeface="Open Sans"/>
              <a:buChar char="●"/>
              <a:defRPr sz="1000">
                <a:latin typeface="Open Sans"/>
                <a:ea typeface="Open Sans"/>
                <a:cs typeface="Open Sans"/>
                <a:sym typeface="Open Sans"/>
              </a:defRPr>
            </a:lvl7pPr>
            <a:lvl8pPr marL="3047802" lvl="7" indent="-253983" rtl="0">
              <a:spcBef>
                <a:spcPts val="1333"/>
              </a:spcBef>
              <a:spcAft>
                <a:spcPts val="0"/>
              </a:spcAft>
              <a:buSzPts val="1200"/>
              <a:buFont typeface="Open Sans"/>
              <a:buChar char="○"/>
              <a:defRPr sz="1000">
                <a:latin typeface="Open Sans"/>
                <a:ea typeface="Open Sans"/>
                <a:cs typeface="Open Sans"/>
                <a:sym typeface="Open Sans"/>
              </a:defRPr>
            </a:lvl8pPr>
            <a:lvl9pPr marL="3428777" lvl="8" indent="-253983" rtl="0">
              <a:spcBef>
                <a:spcPts val="1333"/>
              </a:spcBef>
              <a:spcAft>
                <a:spcPts val="1333"/>
              </a:spcAft>
              <a:buSzPts val="1200"/>
              <a:buFont typeface="Open Sans"/>
              <a:buChar char="■"/>
              <a:defRPr sz="1000">
                <a:latin typeface="Open Sans"/>
                <a:ea typeface="Open Sans"/>
                <a:cs typeface="Open Sans"/>
                <a:sym typeface="Open Sans"/>
              </a:defRPr>
            </a:lvl9pPr>
          </a:lstStyle>
          <a:p>
            <a:endParaRPr/>
          </a:p>
        </p:txBody>
      </p:sp>
      <p:sp>
        <p:nvSpPr>
          <p:cNvPr id="233" name="Google Shape;233;p32"/>
          <p:cNvSpPr txBox="1"/>
          <p:nvPr/>
        </p:nvSpPr>
        <p:spPr>
          <a:xfrm>
            <a:off x="5682813" y="5238779"/>
            <a:ext cx="1864000" cy="336667"/>
          </a:xfrm>
          <a:prstGeom prst="rect">
            <a:avLst/>
          </a:prstGeom>
          <a:noFill/>
          <a:ln>
            <a:noFill/>
          </a:ln>
        </p:spPr>
        <p:txBody>
          <a:bodyPr spcFirstLastPara="1" wrap="square" lIns="76188" tIns="76188" rIns="76188" bIns="76188" anchor="t" anchorCtr="0">
            <a:noAutofit/>
          </a:bodyPr>
          <a:lstStyle/>
          <a:p>
            <a:pPr marL="0" lvl="0" indent="0" algn="ctr" rtl="0">
              <a:spcBef>
                <a:spcPts val="0"/>
              </a:spcBef>
              <a:spcAft>
                <a:spcPts val="0"/>
              </a:spcAft>
              <a:buNone/>
            </a:pPr>
            <a:r>
              <a:rPr lang="en" sz="833">
                <a:solidFill>
                  <a:srgbClr val="666666"/>
                </a:solidFill>
                <a:latin typeface="Open Sans"/>
                <a:ea typeface="Open Sans"/>
                <a:cs typeface="Open Sans"/>
                <a:sym typeface="Open Sans"/>
              </a:rPr>
              <a:t>freegoogleslidestemplates.com</a:t>
            </a:r>
            <a:endParaRPr sz="833">
              <a:solidFill>
                <a:srgbClr val="666666"/>
              </a:solidFill>
              <a:latin typeface="Open Sans"/>
              <a:ea typeface="Open Sans"/>
              <a:cs typeface="Open Sans"/>
              <a:sym typeface="Open Sans"/>
            </a:endParaRPr>
          </a:p>
        </p:txBody>
      </p:sp>
      <p:sp>
        <p:nvSpPr>
          <p:cNvPr id="234" name="Google Shape;234;p32"/>
          <p:cNvSpPr/>
          <p:nvPr/>
        </p:nvSpPr>
        <p:spPr>
          <a:xfrm>
            <a:off x="7057063" y="169278"/>
            <a:ext cx="378750" cy="406000"/>
          </a:xfrm>
          <a:prstGeom prst="rect">
            <a:avLst/>
          </a:prstGeom>
          <a:solidFill>
            <a:srgbClr val="93C47D"/>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35" name="Google Shape;235;p32"/>
          <p:cNvSpPr/>
          <p:nvPr/>
        </p:nvSpPr>
        <p:spPr>
          <a:xfrm>
            <a:off x="7057063" y="575222"/>
            <a:ext cx="378750" cy="99000"/>
          </a:xfrm>
          <a:prstGeom prst="rect">
            <a:avLst/>
          </a:prstGeom>
          <a:solidFill>
            <a:srgbClr val="666666"/>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36" name="Google Shape;236;p32"/>
          <p:cNvSpPr txBox="1">
            <a:spLocks noGrp="1"/>
          </p:cNvSpPr>
          <p:nvPr>
            <p:ph type="sldNum" idx="12"/>
          </p:nvPr>
        </p:nvSpPr>
        <p:spPr>
          <a:xfrm>
            <a:off x="7017821" y="153612"/>
            <a:ext cx="457250" cy="437333"/>
          </a:xfrm>
          <a:prstGeom prst="rect">
            <a:avLst/>
          </a:prstGeom>
        </p:spPr>
        <p:txBody>
          <a:bodyPr spcFirstLastPara="1" wrap="square" lIns="91425" tIns="91425" rIns="91425" bIns="91425" anchor="ctr" anchorCtr="0">
            <a:noAutofit/>
          </a:bodyPr>
          <a:lstStyle>
            <a:lvl1pPr lvl="0" algn="ctr" rtl="0">
              <a:buNone/>
              <a:defRPr sz="1083">
                <a:solidFill>
                  <a:srgbClr val="FFFFFF"/>
                </a:solidFill>
              </a:defRPr>
            </a:lvl1pPr>
            <a:lvl2pPr lvl="1" algn="ctr" rtl="0">
              <a:buNone/>
              <a:defRPr sz="1083">
                <a:solidFill>
                  <a:srgbClr val="FFFFFF"/>
                </a:solidFill>
              </a:defRPr>
            </a:lvl2pPr>
            <a:lvl3pPr lvl="2" algn="ctr" rtl="0">
              <a:buNone/>
              <a:defRPr sz="1083">
                <a:solidFill>
                  <a:srgbClr val="FFFFFF"/>
                </a:solidFill>
              </a:defRPr>
            </a:lvl3pPr>
            <a:lvl4pPr lvl="3" algn="ctr" rtl="0">
              <a:buNone/>
              <a:defRPr sz="1083">
                <a:solidFill>
                  <a:srgbClr val="FFFFFF"/>
                </a:solidFill>
              </a:defRPr>
            </a:lvl4pPr>
            <a:lvl5pPr lvl="4" algn="ctr" rtl="0">
              <a:buNone/>
              <a:defRPr sz="1083">
                <a:solidFill>
                  <a:srgbClr val="FFFFFF"/>
                </a:solidFill>
              </a:defRPr>
            </a:lvl5pPr>
            <a:lvl6pPr lvl="5" algn="ctr" rtl="0">
              <a:buNone/>
              <a:defRPr sz="1083">
                <a:solidFill>
                  <a:srgbClr val="FFFFFF"/>
                </a:solidFill>
              </a:defRPr>
            </a:lvl6pPr>
            <a:lvl7pPr lvl="6" algn="ctr" rtl="0">
              <a:buNone/>
              <a:defRPr sz="1083">
                <a:solidFill>
                  <a:srgbClr val="FFFFFF"/>
                </a:solidFill>
              </a:defRPr>
            </a:lvl7pPr>
            <a:lvl8pPr lvl="7" algn="ctr" rtl="0">
              <a:buNone/>
              <a:defRPr sz="1083">
                <a:solidFill>
                  <a:srgbClr val="FFFFFF"/>
                </a:solidFill>
              </a:defRPr>
            </a:lvl8pPr>
            <a:lvl9pPr lvl="8" algn="ctr" rtl="0">
              <a:buNone/>
              <a:defRPr sz="1083">
                <a:solidFill>
                  <a:srgbClr val="FFFFFF"/>
                </a:solidFill>
              </a:defRPr>
            </a:lvl9pPr>
          </a:lstStyle>
          <a:p>
            <a:fld id="{00000000-1234-1234-1234-123412341234}" type="slidenum">
              <a:rPr lang="en" smtClean="0"/>
              <a:pPr/>
              <a:t>‹#›</a:t>
            </a:fld>
            <a:endParaRPr lang="en"/>
          </a:p>
        </p:txBody>
      </p:sp>
      <p:grpSp>
        <p:nvGrpSpPr>
          <p:cNvPr id="237" name="Google Shape;237;p32"/>
          <p:cNvGrpSpPr/>
          <p:nvPr/>
        </p:nvGrpSpPr>
        <p:grpSpPr>
          <a:xfrm>
            <a:off x="164977" y="5203624"/>
            <a:ext cx="247659" cy="406008"/>
            <a:chOff x="2149550" y="2870305"/>
            <a:chExt cx="378395" cy="465250"/>
          </a:xfrm>
        </p:grpSpPr>
        <p:sp>
          <p:nvSpPr>
            <p:cNvPr id="238" name="Google Shape;238;p32"/>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39" name="Google Shape;239;p32"/>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40" name="Google Shape;240;p32"/>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41" name="Google Shape;241;p32"/>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667" b="0" i="0" u="none" strike="noStrike" cap="none">
                  <a:solidFill>
                    <a:srgbClr val="FFFFFF"/>
                  </a:solidFill>
                  <a:latin typeface="Open Sans"/>
                  <a:ea typeface="Open Sans"/>
                  <a:cs typeface="Open Sans"/>
                  <a:sym typeface="Open Sans"/>
                </a:rPr>
                <a:t>FGST</a:t>
              </a:r>
              <a:endParaRPr sz="667" b="0" i="0" u="none" strike="noStrike" cap="none">
                <a:solidFill>
                  <a:srgbClr val="000000"/>
                </a:solidFill>
                <a:latin typeface="Open Sans"/>
                <a:ea typeface="Open Sans"/>
                <a:cs typeface="Open Sans"/>
                <a:sym typeface="Open Sans"/>
              </a:endParaRPr>
            </a:p>
          </p:txBody>
        </p:sp>
      </p:grpSp>
      <p:sp>
        <p:nvSpPr>
          <p:cNvPr id="242" name="Google Shape;242;p32"/>
          <p:cNvSpPr txBox="1">
            <a:spLocks noGrp="1"/>
          </p:cNvSpPr>
          <p:nvPr>
            <p:ph type="title"/>
          </p:nvPr>
        </p:nvSpPr>
        <p:spPr>
          <a:xfrm>
            <a:off x="259750" y="37890"/>
            <a:ext cx="7100500" cy="636333"/>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167" b="1">
                <a:solidFill>
                  <a:srgbClr val="666666"/>
                </a:solidFill>
                <a:latin typeface="Dosis"/>
                <a:ea typeface="Dosis"/>
                <a:cs typeface="Dosis"/>
                <a:sym typeface="Dosis"/>
              </a:defRPr>
            </a:lvl1pPr>
            <a:lvl2pPr lvl="1" rtl="0">
              <a:spcBef>
                <a:spcPts val="0"/>
              </a:spcBef>
              <a:spcAft>
                <a:spcPts val="0"/>
              </a:spcAft>
              <a:buNone/>
              <a:defRPr sz="3000" b="1">
                <a:latin typeface="Dosis"/>
                <a:ea typeface="Dosis"/>
                <a:cs typeface="Dosis"/>
                <a:sym typeface="Dosis"/>
              </a:defRPr>
            </a:lvl2pPr>
            <a:lvl3pPr lvl="2" rtl="0">
              <a:spcBef>
                <a:spcPts val="0"/>
              </a:spcBef>
              <a:spcAft>
                <a:spcPts val="0"/>
              </a:spcAft>
              <a:buNone/>
              <a:defRPr sz="3000" b="1">
                <a:latin typeface="Dosis"/>
                <a:ea typeface="Dosis"/>
                <a:cs typeface="Dosis"/>
                <a:sym typeface="Dosis"/>
              </a:defRPr>
            </a:lvl3pPr>
            <a:lvl4pPr lvl="3" rtl="0">
              <a:spcBef>
                <a:spcPts val="0"/>
              </a:spcBef>
              <a:spcAft>
                <a:spcPts val="0"/>
              </a:spcAft>
              <a:buNone/>
              <a:defRPr sz="3000" b="1">
                <a:latin typeface="Dosis"/>
                <a:ea typeface="Dosis"/>
                <a:cs typeface="Dosis"/>
                <a:sym typeface="Dosis"/>
              </a:defRPr>
            </a:lvl4pPr>
            <a:lvl5pPr lvl="4" rtl="0">
              <a:spcBef>
                <a:spcPts val="0"/>
              </a:spcBef>
              <a:spcAft>
                <a:spcPts val="0"/>
              </a:spcAft>
              <a:buNone/>
              <a:defRPr sz="3000" b="1">
                <a:latin typeface="Dosis"/>
                <a:ea typeface="Dosis"/>
                <a:cs typeface="Dosis"/>
                <a:sym typeface="Dosis"/>
              </a:defRPr>
            </a:lvl5pPr>
            <a:lvl6pPr lvl="5" rtl="0">
              <a:spcBef>
                <a:spcPts val="0"/>
              </a:spcBef>
              <a:spcAft>
                <a:spcPts val="0"/>
              </a:spcAft>
              <a:buNone/>
              <a:defRPr sz="3000" b="1">
                <a:latin typeface="Dosis"/>
                <a:ea typeface="Dosis"/>
                <a:cs typeface="Dosis"/>
                <a:sym typeface="Dosis"/>
              </a:defRPr>
            </a:lvl6pPr>
            <a:lvl7pPr lvl="6" rtl="0">
              <a:spcBef>
                <a:spcPts val="0"/>
              </a:spcBef>
              <a:spcAft>
                <a:spcPts val="0"/>
              </a:spcAft>
              <a:buNone/>
              <a:defRPr sz="3000" b="1">
                <a:latin typeface="Dosis"/>
                <a:ea typeface="Dosis"/>
                <a:cs typeface="Dosis"/>
                <a:sym typeface="Dosis"/>
              </a:defRPr>
            </a:lvl7pPr>
            <a:lvl8pPr lvl="7" rtl="0">
              <a:spcBef>
                <a:spcPts val="0"/>
              </a:spcBef>
              <a:spcAft>
                <a:spcPts val="0"/>
              </a:spcAft>
              <a:buNone/>
              <a:defRPr sz="3000" b="1">
                <a:latin typeface="Dosis"/>
                <a:ea typeface="Dosis"/>
                <a:cs typeface="Dosis"/>
                <a:sym typeface="Dosis"/>
              </a:defRPr>
            </a:lvl8pPr>
            <a:lvl9pPr lvl="8" rtl="0">
              <a:spcBef>
                <a:spcPts val="0"/>
              </a:spcBef>
              <a:spcAft>
                <a:spcPts val="0"/>
              </a:spcAft>
              <a:buNone/>
              <a:defRPr sz="3000" b="1">
                <a:latin typeface="Dosis"/>
                <a:ea typeface="Dosis"/>
                <a:cs typeface="Dosis"/>
                <a:sym typeface="Dosis"/>
              </a:defRPr>
            </a:lvl9pPr>
          </a:lstStyle>
          <a:p>
            <a:endParaRPr/>
          </a:p>
        </p:txBody>
      </p:sp>
      <p:sp>
        <p:nvSpPr>
          <p:cNvPr id="243" name="Google Shape;243;p32"/>
          <p:cNvSpPr txBox="1">
            <a:spLocks noGrp="1"/>
          </p:cNvSpPr>
          <p:nvPr>
            <p:ph type="subTitle" idx="3"/>
          </p:nvPr>
        </p:nvSpPr>
        <p:spPr>
          <a:xfrm>
            <a:off x="1874876" y="674222"/>
            <a:ext cx="3870250" cy="27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atin typeface="Open Sans"/>
                <a:ea typeface="Open Sans"/>
                <a:cs typeface="Open Sans"/>
                <a:sym typeface="Open Sans"/>
              </a:defRPr>
            </a:lvl1pPr>
            <a:lvl2pPr lvl="1" algn="ctr" rtl="0">
              <a:spcBef>
                <a:spcPts val="1333"/>
              </a:spcBef>
              <a:spcAft>
                <a:spcPts val="0"/>
              </a:spcAft>
              <a:buNone/>
              <a:defRPr sz="1333">
                <a:latin typeface="Open Sans"/>
                <a:ea typeface="Open Sans"/>
                <a:cs typeface="Open Sans"/>
                <a:sym typeface="Open Sans"/>
              </a:defRPr>
            </a:lvl2pPr>
            <a:lvl3pPr lvl="2" algn="ctr" rtl="0">
              <a:spcBef>
                <a:spcPts val="1333"/>
              </a:spcBef>
              <a:spcAft>
                <a:spcPts val="0"/>
              </a:spcAft>
              <a:buNone/>
              <a:defRPr sz="1333">
                <a:latin typeface="Open Sans"/>
                <a:ea typeface="Open Sans"/>
                <a:cs typeface="Open Sans"/>
                <a:sym typeface="Open Sans"/>
              </a:defRPr>
            </a:lvl3pPr>
            <a:lvl4pPr lvl="3" algn="ctr" rtl="0">
              <a:spcBef>
                <a:spcPts val="1333"/>
              </a:spcBef>
              <a:spcAft>
                <a:spcPts val="0"/>
              </a:spcAft>
              <a:buNone/>
              <a:defRPr sz="1333">
                <a:latin typeface="Open Sans"/>
                <a:ea typeface="Open Sans"/>
                <a:cs typeface="Open Sans"/>
                <a:sym typeface="Open Sans"/>
              </a:defRPr>
            </a:lvl4pPr>
            <a:lvl5pPr lvl="4" algn="ctr" rtl="0">
              <a:spcBef>
                <a:spcPts val="1333"/>
              </a:spcBef>
              <a:spcAft>
                <a:spcPts val="0"/>
              </a:spcAft>
              <a:buNone/>
              <a:defRPr sz="1333">
                <a:latin typeface="Open Sans"/>
                <a:ea typeface="Open Sans"/>
                <a:cs typeface="Open Sans"/>
                <a:sym typeface="Open Sans"/>
              </a:defRPr>
            </a:lvl5pPr>
            <a:lvl6pPr lvl="5" algn="ctr" rtl="0">
              <a:spcBef>
                <a:spcPts val="1333"/>
              </a:spcBef>
              <a:spcAft>
                <a:spcPts val="0"/>
              </a:spcAft>
              <a:buNone/>
              <a:defRPr sz="1333">
                <a:latin typeface="Open Sans"/>
                <a:ea typeface="Open Sans"/>
                <a:cs typeface="Open Sans"/>
                <a:sym typeface="Open Sans"/>
              </a:defRPr>
            </a:lvl6pPr>
            <a:lvl7pPr lvl="6" algn="ctr" rtl="0">
              <a:spcBef>
                <a:spcPts val="1333"/>
              </a:spcBef>
              <a:spcAft>
                <a:spcPts val="0"/>
              </a:spcAft>
              <a:buNone/>
              <a:defRPr sz="1333">
                <a:latin typeface="Open Sans"/>
                <a:ea typeface="Open Sans"/>
                <a:cs typeface="Open Sans"/>
                <a:sym typeface="Open Sans"/>
              </a:defRPr>
            </a:lvl7pPr>
            <a:lvl8pPr lvl="7" algn="ctr" rtl="0">
              <a:spcBef>
                <a:spcPts val="1333"/>
              </a:spcBef>
              <a:spcAft>
                <a:spcPts val="0"/>
              </a:spcAft>
              <a:buNone/>
              <a:defRPr sz="1333">
                <a:latin typeface="Open Sans"/>
                <a:ea typeface="Open Sans"/>
                <a:cs typeface="Open Sans"/>
                <a:sym typeface="Open Sans"/>
              </a:defRPr>
            </a:lvl8pPr>
            <a:lvl9pPr lvl="8" algn="ctr" rtl="0">
              <a:spcBef>
                <a:spcPts val="1333"/>
              </a:spcBef>
              <a:spcAft>
                <a:spcPts val="1333"/>
              </a:spcAft>
              <a:buNone/>
              <a:defRPr sz="1333">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33"/>
          <p:cNvSpPr txBox="1">
            <a:spLocks noGrp="1"/>
          </p:cNvSpPr>
          <p:nvPr>
            <p:ph type="title"/>
          </p:nvPr>
        </p:nvSpPr>
        <p:spPr>
          <a:xfrm>
            <a:off x="259750" y="494473"/>
            <a:ext cx="7100500" cy="636333"/>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33"/>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259750" y="617334"/>
            <a:ext cx="2340000" cy="839667"/>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000"/>
            </a:lvl2pPr>
            <a:lvl3pPr lvl="2" rtl="0">
              <a:spcBef>
                <a:spcPts val="0"/>
              </a:spcBef>
              <a:spcAft>
                <a:spcPts val="0"/>
              </a:spcAft>
              <a:buSzPts val="2400"/>
              <a:buNone/>
              <a:defRPr sz="2000"/>
            </a:lvl3pPr>
            <a:lvl4pPr lvl="3" rtl="0">
              <a:spcBef>
                <a:spcPts val="0"/>
              </a:spcBef>
              <a:spcAft>
                <a:spcPts val="0"/>
              </a:spcAft>
              <a:buSzPts val="2400"/>
              <a:buNone/>
              <a:defRPr sz="2000"/>
            </a:lvl4pPr>
            <a:lvl5pPr lvl="4" rtl="0">
              <a:spcBef>
                <a:spcPts val="0"/>
              </a:spcBef>
              <a:spcAft>
                <a:spcPts val="0"/>
              </a:spcAft>
              <a:buSzPts val="2400"/>
              <a:buNone/>
              <a:defRPr sz="2000"/>
            </a:lvl5pPr>
            <a:lvl6pPr lvl="5" rtl="0">
              <a:spcBef>
                <a:spcPts val="0"/>
              </a:spcBef>
              <a:spcAft>
                <a:spcPts val="0"/>
              </a:spcAft>
              <a:buSzPts val="2400"/>
              <a:buNone/>
              <a:defRPr sz="2000"/>
            </a:lvl6pPr>
            <a:lvl7pPr lvl="6" rtl="0">
              <a:spcBef>
                <a:spcPts val="0"/>
              </a:spcBef>
              <a:spcAft>
                <a:spcPts val="0"/>
              </a:spcAft>
              <a:buSzPts val="2400"/>
              <a:buNone/>
              <a:defRPr sz="2000"/>
            </a:lvl7pPr>
            <a:lvl8pPr lvl="7" rtl="0">
              <a:spcBef>
                <a:spcPts val="0"/>
              </a:spcBef>
              <a:spcAft>
                <a:spcPts val="0"/>
              </a:spcAft>
              <a:buSzPts val="2400"/>
              <a:buNone/>
              <a:defRPr sz="2000"/>
            </a:lvl8pPr>
            <a:lvl9pPr lvl="8" rtl="0">
              <a:spcBef>
                <a:spcPts val="0"/>
              </a:spcBef>
              <a:spcAft>
                <a:spcPts val="0"/>
              </a:spcAft>
              <a:buSzPts val="2400"/>
              <a:buNone/>
              <a:defRPr sz="2000"/>
            </a:lvl9pPr>
          </a:lstStyle>
          <a:p>
            <a:endParaRPr/>
          </a:p>
        </p:txBody>
      </p:sp>
      <p:sp>
        <p:nvSpPr>
          <p:cNvPr id="249" name="Google Shape;249;p34"/>
          <p:cNvSpPr txBox="1">
            <a:spLocks noGrp="1"/>
          </p:cNvSpPr>
          <p:nvPr>
            <p:ph type="body" idx="1"/>
          </p:nvPr>
        </p:nvSpPr>
        <p:spPr>
          <a:xfrm>
            <a:off x="259750" y="1544001"/>
            <a:ext cx="2340000" cy="3532667"/>
          </a:xfrm>
          <a:prstGeom prst="rect">
            <a:avLst/>
          </a:prstGeom>
        </p:spPr>
        <p:txBody>
          <a:bodyPr spcFirstLastPara="1" wrap="square" lIns="91425" tIns="91425" rIns="91425" bIns="91425" anchor="t" anchorCtr="0">
            <a:noAutofit/>
          </a:bodyPr>
          <a:lstStyle>
            <a:lvl1pPr marL="380976" lvl="0" indent="-253983" rtl="0">
              <a:spcBef>
                <a:spcPts val="0"/>
              </a:spcBef>
              <a:spcAft>
                <a:spcPts val="0"/>
              </a:spcAft>
              <a:buSzPts val="1200"/>
              <a:buChar char="●"/>
              <a:defRPr sz="1000"/>
            </a:lvl1pPr>
            <a:lvl2pPr marL="761950" lvl="1" indent="-253983" rtl="0">
              <a:spcBef>
                <a:spcPts val="1333"/>
              </a:spcBef>
              <a:spcAft>
                <a:spcPts val="0"/>
              </a:spcAft>
              <a:buSzPts val="1200"/>
              <a:buChar char="○"/>
              <a:defRPr sz="1000"/>
            </a:lvl2pPr>
            <a:lvl3pPr marL="1142926" lvl="2" indent="-253983" rtl="0">
              <a:spcBef>
                <a:spcPts val="1333"/>
              </a:spcBef>
              <a:spcAft>
                <a:spcPts val="0"/>
              </a:spcAft>
              <a:buSzPts val="1200"/>
              <a:buChar char="■"/>
              <a:defRPr sz="1000"/>
            </a:lvl3pPr>
            <a:lvl4pPr marL="1523901" lvl="3" indent="-253983" rtl="0">
              <a:spcBef>
                <a:spcPts val="1333"/>
              </a:spcBef>
              <a:spcAft>
                <a:spcPts val="0"/>
              </a:spcAft>
              <a:buSzPts val="1200"/>
              <a:buChar char="●"/>
              <a:defRPr sz="1000"/>
            </a:lvl4pPr>
            <a:lvl5pPr marL="1904876" lvl="4" indent="-253983" rtl="0">
              <a:spcBef>
                <a:spcPts val="1333"/>
              </a:spcBef>
              <a:spcAft>
                <a:spcPts val="0"/>
              </a:spcAft>
              <a:buSzPts val="1200"/>
              <a:buChar char="○"/>
              <a:defRPr sz="1000"/>
            </a:lvl5pPr>
            <a:lvl6pPr marL="2285851" lvl="5" indent="-253983" rtl="0">
              <a:spcBef>
                <a:spcPts val="1333"/>
              </a:spcBef>
              <a:spcAft>
                <a:spcPts val="0"/>
              </a:spcAft>
              <a:buSzPts val="1200"/>
              <a:buChar char="■"/>
              <a:defRPr sz="1000"/>
            </a:lvl6pPr>
            <a:lvl7pPr marL="2666827" lvl="6" indent="-253983" rtl="0">
              <a:spcBef>
                <a:spcPts val="1333"/>
              </a:spcBef>
              <a:spcAft>
                <a:spcPts val="0"/>
              </a:spcAft>
              <a:buSzPts val="1200"/>
              <a:buChar char="●"/>
              <a:defRPr sz="1000"/>
            </a:lvl7pPr>
            <a:lvl8pPr marL="3047802" lvl="7" indent="-253983" rtl="0">
              <a:spcBef>
                <a:spcPts val="1333"/>
              </a:spcBef>
              <a:spcAft>
                <a:spcPts val="0"/>
              </a:spcAft>
              <a:buSzPts val="1200"/>
              <a:buChar char="○"/>
              <a:defRPr sz="1000"/>
            </a:lvl8pPr>
            <a:lvl9pPr marL="3428777" lvl="8" indent="-253983" rtl="0">
              <a:spcBef>
                <a:spcPts val="1333"/>
              </a:spcBef>
              <a:spcAft>
                <a:spcPts val="1333"/>
              </a:spcAft>
              <a:buSzPts val="1200"/>
              <a:buChar char="■"/>
              <a:defRPr sz="1000"/>
            </a:lvl9pPr>
          </a:lstStyle>
          <a:p>
            <a:endParaRPr/>
          </a:p>
        </p:txBody>
      </p:sp>
      <p:sp>
        <p:nvSpPr>
          <p:cNvPr id="250" name="Google Shape;250;p34"/>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259750" y="2389835"/>
            <a:ext cx="7100500" cy="935333"/>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lvl1pPr>
            <a:lvl2pPr lvl="1" algn="ctr">
              <a:spcBef>
                <a:spcPts val="0"/>
              </a:spcBef>
              <a:spcAft>
                <a:spcPts val="0"/>
              </a:spcAft>
              <a:buSzPts val="3600"/>
              <a:buNone/>
              <a:defRPr sz="3000"/>
            </a:lvl2pPr>
            <a:lvl3pPr lvl="2" algn="ctr">
              <a:spcBef>
                <a:spcPts val="0"/>
              </a:spcBef>
              <a:spcAft>
                <a:spcPts val="0"/>
              </a:spcAft>
              <a:buSzPts val="3600"/>
              <a:buNone/>
              <a:defRPr sz="3000"/>
            </a:lvl3pPr>
            <a:lvl4pPr lvl="3" algn="ctr">
              <a:spcBef>
                <a:spcPts val="0"/>
              </a:spcBef>
              <a:spcAft>
                <a:spcPts val="0"/>
              </a:spcAft>
              <a:buSzPts val="3600"/>
              <a:buNone/>
              <a:defRPr sz="3000"/>
            </a:lvl4pPr>
            <a:lvl5pPr lvl="4" algn="ctr">
              <a:spcBef>
                <a:spcPts val="0"/>
              </a:spcBef>
              <a:spcAft>
                <a:spcPts val="0"/>
              </a:spcAft>
              <a:buSzPts val="3600"/>
              <a:buNone/>
              <a:defRPr sz="3000"/>
            </a:lvl5pPr>
            <a:lvl6pPr lvl="5" algn="ctr">
              <a:spcBef>
                <a:spcPts val="0"/>
              </a:spcBef>
              <a:spcAft>
                <a:spcPts val="0"/>
              </a:spcAft>
              <a:buSzPts val="3600"/>
              <a:buNone/>
              <a:defRPr sz="3000"/>
            </a:lvl6pPr>
            <a:lvl7pPr lvl="6" algn="ctr">
              <a:spcBef>
                <a:spcPts val="0"/>
              </a:spcBef>
              <a:spcAft>
                <a:spcPts val="0"/>
              </a:spcAft>
              <a:buSzPts val="3600"/>
              <a:buNone/>
              <a:defRPr sz="3000"/>
            </a:lvl7pPr>
            <a:lvl8pPr lvl="7" algn="ctr">
              <a:spcBef>
                <a:spcPts val="0"/>
              </a:spcBef>
              <a:spcAft>
                <a:spcPts val="0"/>
              </a:spcAft>
              <a:buSzPts val="3600"/>
              <a:buNone/>
              <a:defRPr sz="3000"/>
            </a:lvl8pPr>
            <a:lvl9pPr lvl="8" algn="ctr">
              <a:spcBef>
                <a:spcPts val="0"/>
              </a:spcBef>
              <a:spcAft>
                <a:spcPts val="0"/>
              </a:spcAft>
              <a:buSzPts val="3600"/>
              <a:buNone/>
              <a:defRPr sz="3000"/>
            </a:lvl9pPr>
          </a:lstStyle>
          <a:p>
            <a:endParaRPr/>
          </a:p>
        </p:txBody>
      </p:sp>
      <p:sp>
        <p:nvSpPr>
          <p:cNvPr id="49" name="Google Shape;49;p6"/>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408543" y="500168"/>
            <a:ext cx="5306500" cy="4545333"/>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000"/>
            </a:lvl1pPr>
            <a:lvl2pPr lvl="1" rtl="0">
              <a:spcBef>
                <a:spcPts val="0"/>
              </a:spcBef>
              <a:spcAft>
                <a:spcPts val="0"/>
              </a:spcAft>
              <a:buSzPts val="4800"/>
              <a:buNone/>
              <a:defRPr sz="4000"/>
            </a:lvl2pPr>
            <a:lvl3pPr lvl="2" rtl="0">
              <a:spcBef>
                <a:spcPts val="0"/>
              </a:spcBef>
              <a:spcAft>
                <a:spcPts val="0"/>
              </a:spcAft>
              <a:buSzPts val="4800"/>
              <a:buNone/>
              <a:defRPr sz="4000"/>
            </a:lvl3pPr>
            <a:lvl4pPr lvl="3" rtl="0">
              <a:spcBef>
                <a:spcPts val="0"/>
              </a:spcBef>
              <a:spcAft>
                <a:spcPts val="0"/>
              </a:spcAft>
              <a:buSzPts val="4800"/>
              <a:buNone/>
              <a:defRPr sz="4000"/>
            </a:lvl4pPr>
            <a:lvl5pPr lvl="4" rtl="0">
              <a:spcBef>
                <a:spcPts val="0"/>
              </a:spcBef>
              <a:spcAft>
                <a:spcPts val="0"/>
              </a:spcAft>
              <a:buSzPts val="4800"/>
              <a:buNone/>
              <a:defRPr sz="4000"/>
            </a:lvl5pPr>
            <a:lvl6pPr lvl="5" rtl="0">
              <a:spcBef>
                <a:spcPts val="0"/>
              </a:spcBef>
              <a:spcAft>
                <a:spcPts val="0"/>
              </a:spcAft>
              <a:buSzPts val="4800"/>
              <a:buNone/>
              <a:defRPr sz="4000"/>
            </a:lvl6pPr>
            <a:lvl7pPr lvl="6" rtl="0">
              <a:spcBef>
                <a:spcPts val="0"/>
              </a:spcBef>
              <a:spcAft>
                <a:spcPts val="0"/>
              </a:spcAft>
              <a:buSzPts val="4800"/>
              <a:buNone/>
              <a:defRPr sz="4000"/>
            </a:lvl7pPr>
            <a:lvl8pPr lvl="7" rtl="0">
              <a:spcBef>
                <a:spcPts val="0"/>
              </a:spcBef>
              <a:spcAft>
                <a:spcPts val="0"/>
              </a:spcAft>
              <a:buSzPts val="4800"/>
              <a:buNone/>
              <a:defRPr sz="4000"/>
            </a:lvl8pPr>
            <a:lvl9pPr lvl="8" rtl="0">
              <a:spcBef>
                <a:spcPts val="0"/>
              </a:spcBef>
              <a:spcAft>
                <a:spcPts val="0"/>
              </a:spcAft>
              <a:buSzPts val="4800"/>
              <a:buNone/>
              <a:defRPr sz="4000"/>
            </a:lvl9pPr>
          </a:lstStyle>
          <a:p>
            <a:endParaRPr/>
          </a:p>
        </p:txBody>
      </p:sp>
      <p:sp>
        <p:nvSpPr>
          <p:cNvPr id="253" name="Google Shape;253;p35"/>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4"/>
        <p:cNvGrpSpPr/>
        <p:nvPr/>
      </p:nvGrpSpPr>
      <p:grpSpPr>
        <a:xfrm>
          <a:off x="0" y="0"/>
          <a:ext cx="0" cy="0"/>
          <a:chOff x="0" y="0"/>
          <a:chExt cx="0" cy="0"/>
        </a:xfrm>
      </p:grpSpPr>
      <p:sp>
        <p:nvSpPr>
          <p:cNvPr id="255" name="Google Shape;255;p36"/>
          <p:cNvSpPr/>
          <p:nvPr/>
        </p:nvSpPr>
        <p:spPr>
          <a:xfrm>
            <a:off x="3810000" y="-139"/>
            <a:ext cx="3810000" cy="5715000"/>
          </a:xfrm>
          <a:prstGeom prst="rect">
            <a:avLst/>
          </a:prstGeom>
          <a:solidFill>
            <a:schemeClr val="lt2"/>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56" name="Google Shape;256;p36"/>
          <p:cNvSpPr txBox="1">
            <a:spLocks noGrp="1"/>
          </p:cNvSpPr>
          <p:nvPr>
            <p:ph type="title"/>
          </p:nvPr>
        </p:nvSpPr>
        <p:spPr>
          <a:xfrm>
            <a:off x="221250" y="1370194"/>
            <a:ext cx="3371000" cy="164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500"/>
            </a:lvl1pPr>
            <a:lvl2pPr lvl="1" algn="ctr" rtl="0">
              <a:spcBef>
                <a:spcPts val="0"/>
              </a:spcBef>
              <a:spcAft>
                <a:spcPts val="0"/>
              </a:spcAft>
              <a:buSzPts val="4200"/>
              <a:buNone/>
              <a:defRPr sz="3500"/>
            </a:lvl2pPr>
            <a:lvl3pPr lvl="2" algn="ctr" rtl="0">
              <a:spcBef>
                <a:spcPts val="0"/>
              </a:spcBef>
              <a:spcAft>
                <a:spcPts val="0"/>
              </a:spcAft>
              <a:buSzPts val="4200"/>
              <a:buNone/>
              <a:defRPr sz="3500"/>
            </a:lvl3pPr>
            <a:lvl4pPr lvl="3" algn="ctr" rtl="0">
              <a:spcBef>
                <a:spcPts val="0"/>
              </a:spcBef>
              <a:spcAft>
                <a:spcPts val="0"/>
              </a:spcAft>
              <a:buSzPts val="4200"/>
              <a:buNone/>
              <a:defRPr sz="3500"/>
            </a:lvl4pPr>
            <a:lvl5pPr lvl="4" algn="ctr" rtl="0">
              <a:spcBef>
                <a:spcPts val="0"/>
              </a:spcBef>
              <a:spcAft>
                <a:spcPts val="0"/>
              </a:spcAft>
              <a:buSzPts val="4200"/>
              <a:buNone/>
              <a:defRPr sz="3500"/>
            </a:lvl5pPr>
            <a:lvl6pPr lvl="5" algn="ctr" rtl="0">
              <a:spcBef>
                <a:spcPts val="0"/>
              </a:spcBef>
              <a:spcAft>
                <a:spcPts val="0"/>
              </a:spcAft>
              <a:buSzPts val="4200"/>
              <a:buNone/>
              <a:defRPr sz="3500"/>
            </a:lvl6pPr>
            <a:lvl7pPr lvl="6" algn="ctr" rtl="0">
              <a:spcBef>
                <a:spcPts val="0"/>
              </a:spcBef>
              <a:spcAft>
                <a:spcPts val="0"/>
              </a:spcAft>
              <a:buSzPts val="4200"/>
              <a:buNone/>
              <a:defRPr sz="3500"/>
            </a:lvl7pPr>
            <a:lvl8pPr lvl="7" algn="ctr" rtl="0">
              <a:spcBef>
                <a:spcPts val="0"/>
              </a:spcBef>
              <a:spcAft>
                <a:spcPts val="0"/>
              </a:spcAft>
              <a:buSzPts val="4200"/>
              <a:buNone/>
              <a:defRPr sz="3500"/>
            </a:lvl8pPr>
            <a:lvl9pPr lvl="8" algn="ctr" rtl="0">
              <a:spcBef>
                <a:spcPts val="0"/>
              </a:spcBef>
              <a:spcAft>
                <a:spcPts val="0"/>
              </a:spcAft>
              <a:buSzPts val="4200"/>
              <a:buNone/>
              <a:defRPr sz="3500"/>
            </a:lvl9pPr>
          </a:lstStyle>
          <a:p>
            <a:endParaRPr/>
          </a:p>
        </p:txBody>
      </p:sp>
      <p:sp>
        <p:nvSpPr>
          <p:cNvPr id="257" name="Google Shape;257;p36"/>
          <p:cNvSpPr txBox="1">
            <a:spLocks noGrp="1"/>
          </p:cNvSpPr>
          <p:nvPr>
            <p:ph type="subTitle" idx="1"/>
          </p:nvPr>
        </p:nvSpPr>
        <p:spPr>
          <a:xfrm>
            <a:off x="221250" y="3114529"/>
            <a:ext cx="3371000" cy="1372333"/>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750"/>
            </a:lvl1pPr>
            <a:lvl2pPr lvl="1" algn="ctr" rtl="0">
              <a:lnSpc>
                <a:spcPct val="100000"/>
              </a:lnSpc>
              <a:spcBef>
                <a:spcPts val="0"/>
              </a:spcBef>
              <a:spcAft>
                <a:spcPts val="0"/>
              </a:spcAft>
              <a:buSzPts val="2100"/>
              <a:buNone/>
              <a:defRPr sz="1750"/>
            </a:lvl2pPr>
            <a:lvl3pPr lvl="2" algn="ctr" rtl="0">
              <a:lnSpc>
                <a:spcPct val="100000"/>
              </a:lnSpc>
              <a:spcBef>
                <a:spcPts val="0"/>
              </a:spcBef>
              <a:spcAft>
                <a:spcPts val="0"/>
              </a:spcAft>
              <a:buSzPts val="2100"/>
              <a:buNone/>
              <a:defRPr sz="1750"/>
            </a:lvl3pPr>
            <a:lvl4pPr lvl="3" algn="ctr" rtl="0">
              <a:lnSpc>
                <a:spcPct val="100000"/>
              </a:lnSpc>
              <a:spcBef>
                <a:spcPts val="0"/>
              </a:spcBef>
              <a:spcAft>
                <a:spcPts val="0"/>
              </a:spcAft>
              <a:buSzPts val="2100"/>
              <a:buNone/>
              <a:defRPr sz="1750"/>
            </a:lvl4pPr>
            <a:lvl5pPr lvl="4" algn="ctr" rtl="0">
              <a:lnSpc>
                <a:spcPct val="100000"/>
              </a:lnSpc>
              <a:spcBef>
                <a:spcPts val="0"/>
              </a:spcBef>
              <a:spcAft>
                <a:spcPts val="0"/>
              </a:spcAft>
              <a:buSzPts val="2100"/>
              <a:buNone/>
              <a:defRPr sz="1750"/>
            </a:lvl5pPr>
            <a:lvl6pPr lvl="5" algn="ctr" rtl="0">
              <a:lnSpc>
                <a:spcPct val="100000"/>
              </a:lnSpc>
              <a:spcBef>
                <a:spcPts val="0"/>
              </a:spcBef>
              <a:spcAft>
                <a:spcPts val="0"/>
              </a:spcAft>
              <a:buSzPts val="2100"/>
              <a:buNone/>
              <a:defRPr sz="1750"/>
            </a:lvl6pPr>
            <a:lvl7pPr lvl="6" algn="ctr" rtl="0">
              <a:lnSpc>
                <a:spcPct val="100000"/>
              </a:lnSpc>
              <a:spcBef>
                <a:spcPts val="0"/>
              </a:spcBef>
              <a:spcAft>
                <a:spcPts val="0"/>
              </a:spcAft>
              <a:buSzPts val="2100"/>
              <a:buNone/>
              <a:defRPr sz="1750"/>
            </a:lvl7pPr>
            <a:lvl8pPr lvl="7" algn="ctr" rtl="0">
              <a:lnSpc>
                <a:spcPct val="100000"/>
              </a:lnSpc>
              <a:spcBef>
                <a:spcPts val="0"/>
              </a:spcBef>
              <a:spcAft>
                <a:spcPts val="0"/>
              </a:spcAft>
              <a:buSzPts val="2100"/>
              <a:buNone/>
              <a:defRPr sz="1750"/>
            </a:lvl8pPr>
            <a:lvl9pPr lvl="8" algn="ctr" rtl="0">
              <a:lnSpc>
                <a:spcPct val="100000"/>
              </a:lnSpc>
              <a:spcBef>
                <a:spcPts val="0"/>
              </a:spcBef>
              <a:spcAft>
                <a:spcPts val="0"/>
              </a:spcAft>
              <a:buSzPts val="2100"/>
              <a:buNone/>
              <a:defRPr sz="1750"/>
            </a:lvl9pPr>
          </a:lstStyle>
          <a:p>
            <a:endParaRPr/>
          </a:p>
        </p:txBody>
      </p:sp>
      <p:sp>
        <p:nvSpPr>
          <p:cNvPr id="258" name="Google Shape;258;p36"/>
          <p:cNvSpPr txBox="1">
            <a:spLocks noGrp="1"/>
          </p:cNvSpPr>
          <p:nvPr>
            <p:ph type="body" idx="2"/>
          </p:nvPr>
        </p:nvSpPr>
        <p:spPr>
          <a:xfrm>
            <a:off x="4116250" y="804529"/>
            <a:ext cx="3197500" cy="4105667"/>
          </a:xfrm>
          <a:prstGeom prst="rect">
            <a:avLst/>
          </a:prstGeom>
        </p:spPr>
        <p:txBody>
          <a:bodyPr spcFirstLastPara="1" wrap="square" lIns="91425" tIns="91425" rIns="91425" bIns="91425" anchor="ctr" anchorCtr="0">
            <a:noAutofit/>
          </a:bodyPr>
          <a:lstStyle>
            <a:lvl1pPr marL="380976" lvl="0" indent="-285731" rtl="0">
              <a:spcBef>
                <a:spcPts val="0"/>
              </a:spcBef>
              <a:spcAft>
                <a:spcPts val="0"/>
              </a:spcAft>
              <a:buSzPts val="1800"/>
              <a:buChar char="●"/>
              <a:defRPr/>
            </a:lvl1pPr>
            <a:lvl2pPr marL="761950" lvl="1" indent="-264566" rtl="0">
              <a:spcBef>
                <a:spcPts val="1333"/>
              </a:spcBef>
              <a:spcAft>
                <a:spcPts val="0"/>
              </a:spcAft>
              <a:buSzPts val="1400"/>
              <a:buChar char="○"/>
              <a:defRPr/>
            </a:lvl2pPr>
            <a:lvl3pPr marL="1142926" lvl="2" indent="-264566" rtl="0">
              <a:spcBef>
                <a:spcPts val="1333"/>
              </a:spcBef>
              <a:spcAft>
                <a:spcPts val="0"/>
              </a:spcAft>
              <a:buSzPts val="1400"/>
              <a:buChar char="■"/>
              <a:defRPr/>
            </a:lvl3pPr>
            <a:lvl4pPr marL="1523901" lvl="3" indent="-264566" rtl="0">
              <a:spcBef>
                <a:spcPts val="1333"/>
              </a:spcBef>
              <a:spcAft>
                <a:spcPts val="0"/>
              </a:spcAft>
              <a:buSzPts val="1400"/>
              <a:buChar char="●"/>
              <a:defRPr/>
            </a:lvl4pPr>
            <a:lvl5pPr marL="1904876" lvl="4" indent="-264566" rtl="0">
              <a:spcBef>
                <a:spcPts val="1333"/>
              </a:spcBef>
              <a:spcAft>
                <a:spcPts val="0"/>
              </a:spcAft>
              <a:buSzPts val="1400"/>
              <a:buChar char="○"/>
              <a:defRPr/>
            </a:lvl5pPr>
            <a:lvl6pPr marL="2285851" lvl="5" indent="-264566" rtl="0">
              <a:spcBef>
                <a:spcPts val="1333"/>
              </a:spcBef>
              <a:spcAft>
                <a:spcPts val="0"/>
              </a:spcAft>
              <a:buSzPts val="1400"/>
              <a:buChar char="■"/>
              <a:defRPr/>
            </a:lvl6pPr>
            <a:lvl7pPr marL="2666827" lvl="6" indent="-264566" rtl="0">
              <a:spcBef>
                <a:spcPts val="1333"/>
              </a:spcBef>
              <a:spcAft>
                <a:spcPts val="0"/>
              </a:spcAft>
              <a:buSzPts val="1400"/>
              <a:buChar char="●"/>
              <a:defRPr/>
            </a:lvl7pPr>
            <a:lvl8pPr marL="3047802" lvl="7" indent="-264566" rtl="0">
              <a:spcBef>
                <a:spcPts val="1333"/>
              </a:spcBef>
              <a:spcAft>
                <a:spcPts val="0"/>
              </a:spcAft>
              <a:buSzPts val="1400"/>
              <a:buChar char="○"/>
              <a:defRPr/>
            </a:lvl8pPr>
            <a:lvl9pPr marL="3428777" lvl="8" indent="-264566" rtl="0">
              <a:spcBef>
                <a:spcPts val="1333"/>
              </a:spcBef>
              <a:spcAft>
                <a:spcPts val="1333"/>
              </a:spcAft>
              <a:buSzPts val="1400"/>
              <a:buChar char="■"/>
              <a:defRPr/>
            </a:lvl9pPr>
          </a:lstStyle>
          <a:p>
            <a:endParaRPr/>
          </a:p>
        </p:txBody>
      </p:sp>
      <p:sp>
        <p:nvSpPr>
          <p:cNvPr id="259" name="Google Shape;259;p36"/>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0"/>
        <p:cNvGrpSpPr/>
        <p:nvPr/>
      </p:nvGrpSpPr>
      <p:grpSpPr>
        <a:xfrm>
          <a:off x="0" y="0"/>
          <a:ext cx="0" cy="0"/>
          <a:chOff x="0" y="0"/>
          <a:chExt cx="0" cy="0"/>
        </a:xfrm>
      </p:grpSpPr>
      <p:sp>
        <p:nvSpPr>
          <p:cNvPr id="261" name="Google Shape;261;p37"/>
          <p:cNvSpPr txBox="1">
            <a:spLocks noGrp="1"/>
          </p:cNvSpPr>
          <p:nvPr>
            <p:ph type="body" idx="1"/>
          </p:nvPr>
        </p:nvSpPr>
        <p:spPr>
          <a:xfrm>
            <a:off x="259750" y="4700640"/>
            <a:ext cx="4999000" cy="672333"/>
          </a:xfrm>
          <a:prstGeom prst="rect">
            <a:avLst/>
          </a:prstGeom>
        </p:spPr>
        <p:txBody>
          <a:bodyPr spcFirstLastPara="1" wrap="square" lIns="91425" tIns="91425" rIns="91425" bIns="91425" anchor="ctr" anchorCtr="0">
            <a:noAutofit/>
          </a:bodyPr>
          <a:lstStyle>
            <a:lvl1pPr marL="380976" lvl="0" indent="-190487" rtl="0">
              <a:lnSpc>
                <a:spcPct val="100000"/>
              </a:lnSpc>
              <a:spcBef>
                <a:spcPts val="0"/>
              </a:spcBef>
              <a:spcAft>
                <a:spcPts val="0"/>
              </a:spcAft>
              <a:buSzPts val="1800"/>
              <a:buNone/>
              <a:defRPr/>
            </a:lvl1pPr>
          </a:lstStyle>
          <a:p>
            <a:endParaRPr/>
          </a:p>
        </p:txBody>
      </p:sp>
      <p:sp>
        <p:nvSpPr>
          <p:cNvPr id="262" name="Google Shape;262;p37"/>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3"/>
        <p:cNvGrpSpPr/>
        <p:nvPr/>
      </p:nvGrpSpPr>
      <p:grpSpPr>
        <a:xfrm>
          <a:off x="0" y="0"/>
          <a:ext cx="0" cy="0"/>
          <a:chOff x="0" y="0"/>
          <a:chExt cx="0" cy="0"/>
        </a:xfrm>
      </p:grpSpPr>
      <p:sp>
        <p:nvSpPr>
          <p:cNvPr id="264" name="Google Shape;264;p38"/>
          <p:cNvSpPr txBox="1"/>
          <p:nvPr/>
        </p:nvSpPr>
        <p:spPr>
          <a:xfrm>
            <a:off x="5682813" y="5238779"/>
            <a:ext cx="1864000" cy="336667"/>
          </a:xfrm>
          <a:prstGeom prst="rect">
            <a:avLst/>
          </a:prstGeom>
          <a:noFill/>
          <a:ln>
            <a:noFill/>
          </a:ln>
        </p:spPr>
        <p:txBody>
          <a:bodyPr spcFirstLastPara="1" wrap="square" lIns="76188" tIns="76188" rIns="76188" bIns="76188" anchor="t" anchorCtr="0">
            <a:noAutofit/>
          </a:bodyPr>
          <a:lstStyle/>
          <a:p>
            <a:pPr marL="0" lvl="0" indent="0" algn="ctr" rtl="0">
              <a:spcBef>
                <a:spcPts val="0"/>
              </a:spcBef>
              <a:spcAft>
                <a:spcPts val="0"/>
              </a:spcAft>
              <a:buNone/>
            </a:pPr>
            <a:r>
              <a:rPr lang="en" sz="833">
                <a:solidFill>
                  <a:srgbClr val="666666"/>
                </a:solidFill>
                <a:latin typeface="Open Sans"/>
                <a:ea typeface="Open Sans"/>
                <a:cs typeface="Open Sans"/>
                <a:sym typeface="Open Sans"/>
              </a:rPr>
              <a:t>freegoogleslidestemplates.com</a:t>
            </a:r>
            <a:endParaRPr sz="833">
              <a:solidFill>
                <a:srgbClr val="666666"/>
              </a:solidFill>
              <a:latin typeface="Open Sans"/>
              <a:ea typeface="Open Sans"/>
              <a:cs typeface="Open Sans"/>
              <a:sym typeface="Open Sans"/>
            </a:endParaRPr>
          </a:p>
        </p:txBody>
      </p:sp>
      <p:sp>
        <p:nvSpPr>
          <p:cNvPr id="265" name="Google Shape;265;p38"/>
          <p:cNvSpPr txBox="1">
            <a:spLocks noGrp="1"/>
          </p:cNvSpPr>
          <p:nvPr>
            <p:ph type="title" hasCustomPrompt="1"/>
          </p:nvPr>
        </p:nvSpPr>
        <p:spPr>
          <a:xfrm>
            <a:off x="259750" y="1229029"/>
            <a:ext cx="7100500" cy="2181667"/>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2500"/>
              <a:buFont typeface="Dosis"/>
              <a:buNone/>
              <a:defRPr sz="10416">
                <a:solidFill>
                  <a:srgbClr val="666666"/>
                </a:solidFill>
                <a:latin typeface="Dosis"/>
                <a:ea typeface="Dosis"/>
                <a:cs typeface="Dosis"/>
                <a:sym typeface="Dosis"/>
              </a:defRPr>
            </a:lvl1pPr>
            <a:lvl2pPr lvl="1" algn="ctr" rtl="0">
              <a:spcBef>
                <a:spcPts val="0"/>
              </a:spcBef>
              <a:spcAft>
                <a:spcPts val="0"/>
              </a:spcAft>
              <a:buSzPts val="12500"/>
              <a:buFont typeface="Dosis"/>
              <a:buNone/>
              <a:defRPr sz="10416">
                <a:latin typeface="Dosis"/>
                <a:ea typeface="Dosis"/>
                <a:cs typeface="Dosis"/>
                <a:sym typeface="Dosis"/>
              </a:defRPr>
            </a:lvl2pPr>
            <a:lvl3pPr lvl="2" algn="ctr" rtl="0">
              <a:spcBef>
                <a:spcPts val="0"/>
              </a:spcBef>
              <a:spcAft>
                <a:spcPts val="0"/>
              </a:spcAft>
              <a:buSzPts val="12500"/>
              <a:buFont typeface="Dosis"/>
              <a:buNone/>
              <a:defRPr sz="10416">
                <a:latin typeface="Dosis"/>
                <a:ea typeface="Dosis"/>
                <a:cs typeface="Dosis"/>
                <a:sym typeface="Dosis"/>
              </a:defRPr>
            </a:lvl3pPr>
            <a:lvl4pPr lvl="3" algn="ctr" rtl="0">
              <a:spcBef>
                <a:spcPts val="0"/>
              </a:spcBef>
              <a:spcAft>
                <a:spcPts val="0"/>
              </a:spcAft>
              <a:buSzPts val="12500"/>
              <a:buFont typeface="Dosis"/>
              <a:buNone/>
              <a:defRPr sz="10416">
                <a:latin typeface="Dosis"/>
                <a:ea typeface="Dosis"/>
                <a:cs typeface="Dosis"/>
                <a:sym typeface="Dosis"/>
              </a:defRPr>
            </a:lvl4pPr>
            <a:lvl5pPr lvl="4" algn="ctr" rtl="0">
              <a:spcBef>
                <a:spcPts val="0"/>
              </a:spcBef>
              <a:spcAft>
                <a:spcPts val="0"/>
              </a:spcAft>
              <a:buSzPts val="12500"/>
              <a:buFont typeface="Dosis"/>
              <a:buNone/>
              <a:defRPr sz="10416">
                <a:latin typeface="Dosis"/>
                <a:ea typeface="Dosis"/>
                <a:cs typeface="Dosis"/>
                <a:sym typeface="Dosis"/>
              </a:defRPr>
            </a:lvl5pPr>
            <a:lvl6pPr lvl="5" algn="ctr" rtl="0">
              <a:spcBef>
                <a:spcPts val="0"/>
              </a:spcBef>
              <a:spcAft>
                <a:spcPts val="0"/>
              </a:spcAft>
              <a:buSzPts val="12500"/>
              <a:buFont typeface="Dosis"/>
              <a:buNone/>
              <a:defRPr sz="10416">
                <a:latin typeface="Dosis"/>
                <a:ea typeface="Dosis"/>
                <a:cs typeface="Dosis"/>
                <a:sym typeface="Dosis"/>
              </a:defRPr>
            </a:lvl6pPr>
            <a:lvl7pPr lvl="6" algn="ctr" rtl="0">
              <a:spcBef>
                <a:spcPts val="0"/>
              </a:spcBef>
              <a:spcAft>
                <a:spcPts val="0"/>
              </a:spcAft>
              <a:buSzPts val="12500"/>
              <a:buFont typeface="Dosis"/>
              <a:buNone/>
              <a:defRPr sz="10416">
                <a:latin typeface="Dosis"/>
                <a:ea typeface="Dosis"/>
                <a:cs typeface="Dosis"/>
                <a:sym typeface="Dosis"/>
              </a:defRPr>
            </a:lvl7pPr>
            <a:lvl8pPr lvl="7" algn="ctr" rtl="0">
              <a:spcBef>
                <a:spcPts val="0"/>
              </a:spcBef>
              <a:spcAft>
                <a:spcPts val="0"/>
              </a:spcAft>
              <a:buSzPts val="12500"/>
              <a:buFont typeface="Dosis"/>
              <a:buNone/>
              <a:defRPr sz="10416">
                <a:latin typeface="Dosis"/>
                <a:ea typeface="Dosis"/>
                <a:cs typeface="Dosis"/>
                <a:sym typeface="Dosis"/>
              </a:defRPr>
            </a:lvl8pPr>
            <a:lvl9pPr lvl="8" algn="ctr" rtl="0">
              <a:spcBef>
                <a:spcPts val="0"/>
              </a:spcBef>
              <a:spcAft>
                <a:spcPts val="0"/>
              </a:spcAft>
              <a:buSzPts val="12500"/>
              <a:buFont typeface="Dosis"/>
              <a:buNone/>
              <a:defRPr sz="10416">
                <a:latin typeface="Dosis"/>
                <a:ea typeface="Dosis"/>
                <a:cs typeface="Dosis"/>
                <a:sym typeface="Dosis"/>
              </a:defRPr>
            </a:lvl9pPr>
          </a:lstStyle>
          <a:p>
            <a:r>
              <a:t>xx%</a:t>
            </a:r>
          </a:p>
        </p:txBody>
      </p:sp>
      <p:sp>
        <p:nvSpPr>
          <p:cNvPr id="266" name="Google Shape;266;p38"/>
          <p:cNvSpPr txBox="1">
            <a:spLocks noGrp="1"/>
          </p:cNvSpPr>
          <p:nvPr>
            <p:ph type="body" idx="1"/>
          </p:nvPr>
        </p:nvSpPr>
        <p:spPr>
          <a:xfrm>
            <a:off x="259750" y="3502473"/>
            <a:ext cx="7100500" cy="1445333"/>
          </a:xfrm>
          <a:prstGeom prst="rect">
            <a:avLst/>
          </a:prstGeom>
        </p:spPr>
        <p:txBody>
          <a:bodyPr spcFirstLastPara="1" wrap="square" lIns="91425" tIns="91425" rIns="91425" bIns="91425" anchor="t" anchorCtr="0">
            <a:noAutofit/>
          </a:bodyPr>
          <a:lstStyle>
            <a:lvl1pPr marL="380976" lvl="0" indent="-285731" algn="ctr" rtl="0">
              <a:spcBef>
                <a:spcPts val="0"/>
              </a:spcBef>
              <a:spcAft>
                <a:spcPts val="0"/>
              </a:spcAft>
              <a:buSzPts val="1800"/>
              <a:buFont typeface="Open Sans"/>
              <a:buChar char="●"/>
              <a:defRPr>
                <a:latin typeface="Open Sans"/>
                <a:ea typeface="Open Sans"/>
                <a:cs typeface="Open Sans"/>
                <a:sym typeface="Open Sans"/>
              </a:defRPr>
            </a:lvl1pPr>
            <a:lvl2pPr marL="761950" lvl="1" indent="-264566" algn="ctr" rtl="0">
              <a:spcBef>
                <a:spcPts val="1333"/>
              </a:spcBef>
              <a:spcAft>
                <a:spcPts val="0"/>
              </a:spcAft>
              <a:buSzPts val="1400"/>
              <a:buFont typeface="Open Sans"/>
              <a:buChar char="○"/>
              <a:defRPr>
                <a:latin typeface="Open Sans"/>
                <a:ea typeface="Open Sans"/>
                <a:cs typeface="Open Sans"/>
                <a:sym typeface="Open Sans"/>
              </a:defRPr>
            </a:lvl2pPr>
            <a:lvl3pPr marL="1142926" lvl="2" indent="-264566" algn="ctr" rtl="0">
              <a:spcBef>
                <a:spcPts val="1333"/>
              </a:spcBef>
              <a:spcAft>
                <a:spcPts val="0"/>
              </a:spcAft>
              <a:buSzPts val="1400"/>
              <a:buFont typeface="Open Sans"/>
              <a:buChar char="■"/>
              <a:defRPr>
                <a:latin typeface="Open Sans"/>
                <a:ea typeface="Open Sans"/>
                <a:cs typeface="Open Sans"/>
                <a:sym typeface="Open Sans"/>
              </a:defRPr>
            </a:lvl3pPr>
            <a:lvl4pPr marL="1523901" lvl="3" indent="-264566" algn="ctr" rtl="0">
              <a:spcBef>
                <a:spcPts val="1333"/>
              </a:spcBef>
              <a:spcAft>
                <a:spcPts val="0"/>
              </a:spcAft>
              <a:buSzPts val="1400"/>
              <a:buFont typeface="Open Sans"/>
              <a:buChar char="●"/>
              <a:defRPr>
                <a:latin typeface="Open Sans"/>
                <a:ea typeface="Open Sans"/>
                <a:cs typeface="Open Sans"/>
                <a:sym typeface="Open Sans"/>
              </a:defRPr>
            </a:lvl4pPr>
            <a:lvl5pPr marL="1904876" lvl="4" indent="-264566" algn="ctr" rtl="0">
              <a:spcBef>
                <a:spcPts val="1333"/>
              </a:spcBef>
              <a:spcAft>
                <a:spcPts val="0"/>
              </a:spcAft>
              <a:buSzPts val="1400"/>
              <a:buFont typeface="Open Sans"/>
              <a:buChar char="○"/>
              <a:defRPr>
                <a:latin typeface="Open Sans"/>
                <a:ea typeface="Open Sans"/>
                <a:cs typeface="Open Sans"/>
                <a:sym typeface="Open Sans"/>
              </a:defRPr>
            </a:lvl5pPr>
            <a:lvl6pPr marL="2285851" lvl="5" indent="-264566" algn="ctr" rtl="0">
              <a:spcBef>
                <a:spcPts val="1333"/>
              </a:spcBef>
              <a:spcAft>
                <a:spcPts val="0"/>
              </a:spcAft>
              <a:buSzPts val="1400"/>
              <a:buFont typeface="Open Sans"/>
              <a:buChar char="■"/>
              <a:defRPr>
                <a:latin typeface="Open Sans"/>
                <a:ea typeface="Open Sans"/>
                <a:cs typeface="Open Sans"/>
                <a:sym typeface="Open Sans"/>
              </a:defRPr>
            </a:lvl6pPr>
            <a:lvl7pPr marL="2666827" lvl="6" indent="-264566" algn="ctr" rtl="0">
              <a:spcBef>
                <a:spcPts val="1333"/>
              </a:spcBef>
              <a:spcAft>
                <a:spcPts val="0"/>
              </a:spcAft>
              <a:buSzPts val="1400"/>
              <a:buFont typeface="Open Sans"/>
              <a:buChar char="●"/>
              <a:defRPr>
                <a:latin typeface="Open Sans"/>
                <a:ea typeface="Open Sans"/>
                <a:cs typeface="Open Sans"/>
                <a:sym typeface="Open Sans"/>
              </a:defRPr>
            </a:lvl7pPr>
            <a:lvl8pPr marL="3047802" lvl="7" indent="-264566" algn="ctr" rtl="0">
              <a:spcBef>
                <a:spcPts val="1333"/>
              </a:spcBef>
              <a:spcAft>
                <a:spcPts val="0"/>
              </a:spcAft>
              <a:buSzPts val="1400"/>
              <a:buFont typeface="Open Sans"/>
              <a:buChar char="○"/>
              <a:defRPr>
                <a:latin typeface="Open Sans"/>
                <a:ea typeface="Open Sans"/>
                <a:cs typeface="Open Sans"/>
                <a:sym typeface="Open Sans"/>
              </a:defRPr>
            </a:lvl8pPr>
            <a:lvl9pPr marL="3428777" lvl="8" indent="-264566" algn="ctr" rtl="0">
              <a:spcBef>
                <a:spcPts val="1333"/>
              </a:spcBef>
              <a:spcAft>
                <a:spcPts val="1333"/>
              </a:spcAft>
              <a:buSzPts val="1400"/>
              <a:buFont typeface="Open Sans"/>
              <a:buChar char="■"/>
              <a:defRPr>
                <a:latin typeface="Open Sans"/>
                <a:ea typeface="Open Sans"/>
                <a:cs typeface="Open Sans"/>
                <a:sym typeface="Open Sans"/>
              </a:defRPr>
            </a:lvl9pPr>
          </a:lstStyle>
          <a:p>
            <a:endParaRPr/>
          </a:p>
        </p:txBody>
      </p:sp>
      <p:sp>
        <p:nvSpPr>
          <p:cNvPr id="267" name="Google Shape;267;p38"/>
          <p:cNvSpPr/>
          <p:nvPr/>
        </p:nvSpPr>
        <p:spPr>
          <a:xfrm>
            <a:off x="7057063" y="169278"/>
            <a:ext cx="378750" cy="406000"/>
          </a:xfrm>
          <a:prstGeom prst="rect">
            <a:avLst/>
          </a:prstGeom>
          <a:solidFill>
            <a:srgbClr val="93C47D"/>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68" name="Google Shape;268;p38"/>
          <p:cNvSpPr/>
          <p:nvPr/>
        </p:nvSpPr>
        <p:spPr>
          <a:xfrm>
            <a:off x="7057063" y="575222"/>
            <a:ext cx="378750" cy="99000"/>
          </a:xfrm>
          <a:prstGeom prst="rect">
            <a:avLst/>
          </a:prstGeom>
          <a:solidFill>
            <a:srgbClr val="666666"/>
          </a:solidFill>
          <a:ln>
            <a:noFill/>
          </a:ln>
        </p:spPr>
        <p:txBody>
          <a:bodyPr spcFirstLastPara="1" wrap="square" lIns="76188" tIns="76188" rIns="76188" bIns="76188" anchor="ctr" anchorCtr="0">
            <a:noAutofit/>
          </a:bodyPr>
          <a:lstStyle/>
          <a:p>
            <a:pPr marL="0" lvl="0" indent="0" algn="l" rtl="0">
              <a:spcBef>
                <a:spcPts val="0"/>
              </a:spcBef>
              <a:spcAft>
                <a:spcPts val="0"/>
              </a:spcAft>
              <a:buNone/>
            </a:pPr>
            <a:endParaRPr sz="1167"/>
          </a:p>
        </p:txBody>
      </p:sp>
      <p:sp>
        <p:nvSpPr>
          <p:cNvPr id="269" name="Google Shape;269;p38"/>
          <p:cNvSpPr txBox="1">
            <a:spLocks noGrp="1"/>
          </p:cNvSpPr>
          <p:nvPr>
            <p:ph type="sldNum" idx="12"/>
          </p:nvPr>
        </p:nvSpPr>
        <p:spPr>
          <a:xfrm>
            <a:off x="7017821" y="153612"/>
            <a:ext cx="457250" cy="437333"/>
          </a:xfrm>
          <a:prstGeom prst="rect">
            <a:avLst/>
          </a:prstGeom>
        </p:spPr>
        <p:txBody>
          <a:bodyPr spcFirstLastPara="1" wrap="square" lIns="91425" tIns="91425" rIns="91425" bIns="91425" anchor="ctr" anchorCtr="0">
            <a:noAutofit/>
          </a:bodyPr>
          <a:lstStyle>
            <a:lvl1pPr lvl="0" algn="ctr" rtl="0">
              <a:buNone/>
              <a:defRPr sz="1083">
                <a:solidFill>
                  <a:srgbClr val="FFFFFF"/>
                </a:solidFill>
              </a:defRPr>
            </a:lvl1pPr>
            <a:lvl2pPr lvl="1" algn="ctr" rtl="0">
              <a:buNone/>
              <a:defRPr sz="1083">
                <a:solidFill>
                  <a:srgbClr val="FFFFFF"/>
                </a:solidFill>
              </a:defRPr>
            </a:lvl2pPr>
            <a:lvl3pPr lvl="2" algn="ctr" rtl="0">
              <a:buNone/>
              <a:defRPr sz="1083">
                <a:solidFill>
                  <a:srgbClr val="FFFFFF"/>
                </a:solidFill>
              </a:defRPr>
            </a:lvl3pPr>
            <a:lvl4pPr lvl="3" algn="ctr" rtl="0">
              <a:buNone/>
              <a:defRPr sz="1083">
                <a:solidFill>
                  <a:srgbClr val="FFFFFF"/>
                </a:solidFill>
              </a:defRPr>
            </a:lvl4pPr>
            <a:lvl5pPr lvl="4" algn="ctr" rtl="0">
              <a:buNone/>
              <a:defRPr sz="1083">
                <a:solidFill>
                  <a:srgbClr val="FFFFFF"/>
                </a:solidFill>
              </a:defRPr>
            </a:lvl5pPr>
            <a:lvl6pPr lvl="5" algn="ctr" rtl="0">
              <a:buNone/>
              <a:defRPr sz="1083">
                <a:solidFill>
                  <a:srgbClr val="FFFFFF"/>
                </a:solidFill>
              </a:defRPr>
            </a:lvl6pPr>
            <a:lvl7pPr lvl="6" algn="ctr" rtl="0">
              <a:buNone/>
              <a:defRPr sz="1083">
                <a:solidFill>
                  <a:srgbClr val="FFFFFF"/>
                </a:solidFill>
              </a:defRPr>
            </a:lvl7pPr>
            <a:lvl8pPr lvl="7" algn="ctr" rtl="0">
              <a:buNone/>
              <a:defRPr sz="1083">
                <a:solidFill>
                  <a:srgbClr val="FFFFFF"/>
                </a:solidFill>
              </a:defRPr>
            </a:lvl8pPr>
            <a:lvl9pPr lvl="8" algn="ctr" rtl="0">
              <a:buNone/>
              <a:defRPr sz="1083">
                <a:solidFill>
                  <a:srgbClr val="FFFFFF"/>
                </a:solidFill>
              </a:defRPr>
            </a:lvl9pPr>
          </a:lstStyle>
          <a:p>
            <a:fld id="{00000000-1234-1234-1234-123412341234}" type="slidenum">
              <a:rPr lang="en" smtClean="0"/>
              <a:pPr/>
              <a:t>‹#›</a:t>
            </a:fld>
            <a:endParaRPr lang="en"/>
          </a:p>
        </p:txBody>
      </p:sp>
      <p:grpSp>
        <p:nvGrpSpPr>
          <p:cNvPr id="270" name="Google Shape;270;p38"/>
          <p:cNvGrpSpPr/>
          <p:nvPr/>
        </p:nvGrpSpPr>
        <p:grpSpPr>
          <a:xfrm>
            <a:off x="164977" y="5203624"/>
            <a:ext cx="247659" cy="406008"/>
            <a:chOff x="2149550" y="2870305"/>
            <a:chExt cx="378395" cy="465250"/>
          </a:xfrm>
        </p:grpSpPr>
        <p:sp>
          <p:nvSpPr>
            <p:cNvPr id="271" name="Google Shape;271;p38"/>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72" name="Google Shape;272;p38"/>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73" name="Google Shape;273;p38"/>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00" b="0" i="0" u="none" strike="noStrike" cap="none">
                <a:solidFill>
                  <a:srgbClr val="000000"/>
                </a:solidFill>
                <a:latin typeface="Calibri"/>
                <a:ea typeface="Calibri"/>
                <a:cs typeface="Calibri"/>
                <a:sym typeface="Calibri"/>
              </a:endParaRPr>
            </a:p>
          </p:txBody>
        </p:sp>
        <p:sp>
          <p:nvSpPr>
            <p:cNvPr id="274" name="Google Shape;274;p38"/>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667" b="0" i="0" u="none" strike="noStrike" cap="none">
                  <a:solidFill>
                    <a:srgbClr val="FFFFFF"/>
                  </a:solidFill>
                  <a:latin typeface="Open Sans"/>
                  <a:ea typeface="Open Sans"/>
                  <a:cs typeface="Open Sans"/>
                  <a:sym typeface="Open Sans"/>
                </a:rPr>
                <a:t>FGST</a:t>
              </a:r>
              <a:endParaRPr sz="667" b="0" i="0" u="none" strike="noStrike" cap="none">
                <a:solidFill>
                  <a:srgbClr val="000000"/>
                </a:solidFill>
                <a:latin typeface="Open Sans"/>
                <a:ea typeface="Open Sans"/>
                <a:cs typeface="Open Sans"/>
                <a:sym typeface="Open Sans"/>
              </a:endParaRPr>
            </a:p>
          </p:txBody>
        </p:sp>
      </p:grpSp>
      <p:sp>
        <p:nvSpPr>
          <p:cNvPr id="275" name="Google Shape;275;p38"/>
          <p:cNvSpPr txBox="1">
            <a:spLocks noGrp="1"/>
          </p:cNvSpPr>
          <p:nvPr>
            <p:ph type="title" idx="2"/>
          </p:nvPr>
        </p:nvSpPr>
        <p:spPr>
          <a:xfrm>
            <a:off x="259750" y="37890"/>
            <a:ext cx="7100500" cy="636333"/>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167" b="1">
                <a:solidFill>
                  <a:srgbClr val="666666"/>
                </a:solidFill>
                <a:latin typeface="Dosis"/>
                <a:ea typeface="Dosis"/>
                <a:cs typeface="Dosis"/>
                <a:sym typeface="Dosis"/>
              </a:defRPr>
            </a:lvl1pPr>
            <a:lvl2pPr lvl="1" rtl="0">
              <a:spcBef>
                <a:spcPts val="0"/>
              </a:spcBef>
              <a:spcAft>
                <a:spcPts val="0"/>
              </a:spcAft>
              <a:buNone/>
              <a:defRPr sz="3000" b="1">
                <a:latin typeface="Dosis"/>
                <a:ea typeface="Dosis"/>
                <a:cs typeface="Dosis"/>
                <a:sym typeface="Dosis"/>
              </a:defRPr>
            </a:lvl2pPr>
            <a:lvl3pPr lvl="2" rtl="0">
              <a:spcBef>
                <a:spcPts val="0"/>
              </a:spcBef>
              <a:spcAft>
                <a:spcPts val="0"/>
              </a:spcAft>
              <a:buNone/>
              <a:defRPr sz="3000" b="1">
                <a:latin typeface="Dosis"/>
                <a:ea typeface="Dosis"/>
                <a:cs typeface="Dosis"/>
                <a:sym typeface="Dosis"/>
              </a:defRPr>
            </a:lvl3pPr>
            <a:lvl4pPr lvl="3" rtl="0">
              <a:spcBef>
                <a:spcPts val="0"/>
              </a:spcBef>
              <a:spcAft>
                <a:spcPts val="0"/>
              </a:spcAft>
              <a:buNone/>
              <a:defRPr sz="3000" b="1">
                <a:latin typeface="Dosis"/>
                <a:ea typeface="Dosis"/>
                <a:cs typeface="Dosis"/>
                <a:sym typeface="Dosis"/>
              </a:defRPr>
            </a:lvl4pPr>
            <a:lvl5pPr lvl="4" rtl="0">
              <a:spcBef>
                <a:spcPts val="0"/>
              </a:spcBef>
              <a:spcAft>
                <a:spcPts val="0"/>
              </a:spcAft>
              <a:buNone/>
              <a:defRPr sz="3000" b="1">
                <a:latin typeface="Dosis"/>
                <a:ea typeface="Dosis"/>
                <a:cs typeface="Dosis"/>
                <a:sym typeface="Dosis"/>
              </a:defRPr>
            </a:lvl5pPr>
            <a:lvl6pPr lvl="5" rtl="0">
              <a:spcBef>
                <a:spcPts val="0"/>
              </a:spcBef>
              <a:spcAft>
                <a:spcPts val="0"/>
              </a:spcAft>
              <a:buNone/>
              <a:defRPr sz="3000" b="1">
                <a:latin typeface="Dosis"/>
                <a:ea typeface="Dosis"/>
                <a:cs typeface="Dosis"/>
                <a:sym typeface="Dosis"/>
              </a:defRPr>
            </a:lvl6pPr>
            <a:lvl7pPr lvl="6" rtl="0">
              <a:spcBef>
                <a:spcPts val="0"/>
              </a:spcBef>
              <a:spcAft>
                <a:spcPts val="0"/>
              </a:spcAft>
              <a:buNone/>
              <a:defRPr sz="3000" b="1">
                <a:latin typeface="Dosis"/>
                <a:ea typeface="Dosis"/>
                <a:cs typeface="Dosis"/>
                <a:sym typeface="Dosis"/>
              </a:defRPr>
            </a:lvl7pPr>
            <a:lvl8pPr lvl="7" rtl="0">
              <a:spcBef>
                <a:spcPts val="0"/>
              </a:spcBef>
              <a:spcAft>
                <a:spcPts val="0"/>
              </a:spcAft>
              <a:buNone/>
              <a:defRPr sz="3000" b="1">
                <a:latin typeface="Dosis"/>
                <a:ea typeface="Dosis"/>
                <a:cs typeface="Dosis"/>
                <a:sym typeface="Dosis"/>
              </a:defRPr>
            </a:lvl8pPr>
            <a:lvl9pPr lvl="8" rtl="0">
              <a:spcBef>
                <a:spcPts val="0"/>
              </a:spcBef>
              <a:spcAft>
                <a:spcPts val="0"/>
              </a:spcAft>
              <a:buNone/>
              <a:defRPr sz="3000" b="1">
                <a:latin typeface="Dosis"/>
                <a:ea typeface="Dosis"/>
                <a:cs typeface="Dosis"/>
                <a:sym typeface="Dosis"/>
              </a:defRPr>
            </a:lvl9pPr>
          </a:lstStyle>
          <a:p>
            <a:endParaRPr/>
          </a:p>
        </p:txBody>
      </p:sp>
      <p:sp>
        <p:nvSpPr>
          <p:cNvPr id="276" name="Google Shape;276;p38"/>
          <p:cNvSpPr txBox="1">
            <a:spLocks noGrp="1"/>
          </p:cNvSpPr>
          <p:nvPr>
            <p:ph type="subTitle" idx="3"/>
          </p:nvPr>
        </p:nvSpPr>
        <p:spPr>
          <a:xfrm>
            <a:off x="1874876" y="674222"/>
            <a:ext cx="3870250" cy="27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atin typeface="Open Sans"/>
                <a:ea typeface="Open Sans"/>
                <a:cs typeface="Open Sans"/>
                <a:sym typeface="Open Sans"/>
              </a:defRPr>
            </a:lvl1pPr>
            <a:lvl2pPr lvl="1" algn="ctr" rtl="0">
              <a:spcBef>
                <a:spcPts val="1333"/>
              </a:spcBef>
              <a:spcAft>
                <a:spcPts val="0"/>
              </a:spcAft>
              <a:buNone/>
              <a:defRPr sz="1333">
                <a:latin typeface="Open Sans"/>
                <a:ea typeface="Open Sans"/>
                <a:cs typeface="Open Sans"/>
                <a:sym typeface="Open Sans"/>
              </a:defRPr>
            </a:lvl2pPr>
            <a:lvl3pPr lvl="2" algn="ctr" rtl="0">
              <a:spcBef>
                <a:spcPts val="1333"/>
              </a:spcBef>
              <a:spcAft>
                <a:spcPts val="0"/>
              </a:spcAft>
              <a:buNone/>
              <a:defRPr sz="1333">
                <a:latin typeface="Open Sans"/>
                <a:ea typeface="Open Sans"/>
                <a:cs typeface="Open Sans"/>
                <a:sym typeface="Open Sans"/>
              </a:defRPr>
            </a:lvl3pPr>
            <a:lvl4pPr lvl="3" algn="ctr" rtl="0">
              <a:spcBef>
                <a:spcPts val="1333"/>
              </a:spcBef>
              <a:spcAft>
                <a:spcPts val="0"/>
              </a:spcAft>
              <a:buNone/>
              <a:defRPr sz="1333">
                <a:latin typeface="Open Sans"/>
                <a:ea typeface="Open Sans"/>
                <a:cs typeface="Open Sans"/>
                <a:sym typeface="Open Sans"/>
              </a:defRPr>
            </a:lvl4pPr>
            <a:lvl5pPr lvl="4" algn="ctr" rtl="0">
              <a:spcBef>
                <a:spcPts val="1333"/>
              </a:spcBef>
              <a:spcAft>
                <a:spcPts val="0"/>
              </a:spcAft>
              <a:buNone/>
              <a:defRPr sz="1333">
                <a:latin typeface="Open Sans"/>
                <a:ea typeface="Open Sans"/>
                <a:cs typeface="Open Sans"/>
                <a:sym typeface="Open Sans"/>
              </a:defRPr>
            </a:lvl5pPr>
            <a:lvl6pPr lvl="5" algn="ctr" rtl="0">
              <a:spcBef>
                <a:spcPts val="1333"/>
              </a:spcBef>
              <a:spcAft>
                <a:spcPts val="0"/>
              </a:spcAft>
              <a:buNone/>
              <a:defRPr sz="1333">
                <a:latin typeface="Open Sans"/>
                <a:ea typeface="Open Sans"/>
                <a:cs typeface="Open Sans"/>
                <a:sym typeface="Open Sans"/>
              </a:defRPr>
            </a:lvl6pPr>
            <a:lvl7pPr lvl="6" algn="ctr" rtl="0">
              <a:spcBef>
                <a:spcPts val="1333"/>
              </a:spcBef>
              <a:spcAft>
                <a:spcPts val="0"/>
              </a:spcAft>
              <a:buNone/>
              <a:defRPr sz="1333">
                <a:latin typeface="Open Sans"/>
                <a:ea typeface="Open Sans"/>
                <a:cs typeface="Open Sans"/>
                <a:sym typeface="Open Sans"/>
              </a:defRPr>
            </a:lvl7pPr>
            <a:lvl8pPr lvl="7" algn="ctr" rtl="0">
              <a:spcBef>
                <a:spcPts val="1333"/>
              </a:spcBef>
              <a:spcAft>
                <a:spcPts val="0"/>
              </a:spcAft>
              <a:buNone/>
              <a:defRPr sz="1333">
                <a:latin typeface="Open Sans"/>
                <a:ea typeface="Open Sans"/>
                <a:cs typeface="Open Sans"/>
                <a:sym typeface="Open Sans"/>
              </a:defRPr>
            </a:lvl8pPr>
            <a:lvl9pPr lvl="8" algn="ctr" rtl="0">
              <a:spcBef>
                <a:spcPts val="1333"/>
              </a:spcBef>
              <a:spcAft>
                <a:spcPts val="1333"/>
              </a:spcAft>
              <a:buNone/>
              <a:defRPr sz="1333">
                <a:latin typeface="Open Sans"/>
                <a:ea typeface="Open Sans"/>
                <a:cs typeface="Open Sans"/>
                <a:sym typeface="Open Sans"/>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7"/>
        <p:cNvGrpSpPr/>
        <p:nvPr/>
      </p:nvGrpSpPr>
      <p:grpSpPr>
        <a:xfrm>
          <a:off x="0" y="0"/>
          <a:ext cx="0" cy="0"/>
          <a:chOff x="0" y="0"/>
          <a:chExt cx="0" cy="0"/>
        </a:xfrm>
      </p:grpSpPr>
      <p:sp>
        <p:nvSpPr>
          <p:cNvPr id="278" name="Google Shape;278;p39"/>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ally Blank">
  <p:cSld name="BLANK_1">
    <p:spTree>
      <p:nvGrpSpPr>
        <p:cNvPr id="1" name="Shape 279"/>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_slide">
  <p:cSld name="1_slidemodel2">
    <p:bg>
      <p:bgPr>
        <a:no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sldNum" idx="12"/>
          </p:nvPr>
        </p:nvSpPr>
        <p:spPr>
          <a:xfrm>
            <a:off x="7130654" y="5277613"/>
            <a:ext cx="457250" cy="437333"/>
          </a:xfrm>
          <a:prstGeom prst="rect">
            <a:avLst/>
          </a:prstGeom>
        </p:spPr>
        <p:txBody>
          <a:bodyPr spcFirstLastPara="1" wrap="square" lIns="91425" tIns="91425" rIns="91425" bIns="91425" anchor="ctr" anchorCtr="0">
            <a:noAutofit/>
          </a:bodyPr>
          <a:lstStyle>
            <a:lvl1pPr lvl="0" rtl="0">
              <a:buNone/>
              <a:defRPr sz="1083">
                <a:solidFill>
                  <a:schemeClr val="dk1"/>
                </a:solidFill>
              </a:defRPr>
            </a:lvl1pPr>
            <a:lvl2pPr lvl="1" rtl="0">
              <a:buNone/>
              <a:defRPr sz="1083">
                <a:solidFill>
                  <a:schemeClr val="dk1"/>
                </a:solidFill>
              </a:defRPr>
            </a:lvl2pPr>
            <a:lvl3pPr lvl="2" rtl="0">
              <a:buNone/>
              <a:defRPr sz="1083">
                <a:solidFill>
                  <a:schemeClr val="dk1"/>
                </a:solidFill>
              </a:defRPr>
            </a:lvl3pPr>
            <a:lvl4pPr lvl="3" rtl="0">
              <a:buNone/>
              <a:defRPr sz="1083">
                <a:solidFill>
                  <a:schemeClr val="dk1"/>
                </a:solidFill>
              </a:defRPr>
            </a:lvl4pPr>
            <a:lvl5pPr lvl="4" rtl="0">
              <a:buNone/>
              <a:defRPr sz="1083">
                <a:solidFill>
                  <a:schemeClr val="dk1"/>
                </a:solidFill>
              </a:defRPr>
            </a:lvl5pPr>
            <a:lvl6pPr lvl="5" rtl="0">
              <a:buNone/>
              <a:defRPr sz="1083">
                <a:solidFill>
                  <a:schemeClr val="dk1"/>
                </a:solidFill>
              </a:defRPr>
            </a:lvl6pPr>
            <a:lvl7pPr lvl="6" rtl="0">
              <a:buNone/>
              <a:defRPr sz="1083">
                <a:solidFill>
                  <a:schemeClr val="dk1"/>
                </a:solidFill>
              </a:defRPr>
            </a:lvl7pPr>
            <a:lvl8pPr lvl="7" rtl="0">
              <a:buNone/>
              <a:defRPr sz="1083">
                <a:solidFill>
                  <a:schemeClr val="dk1"/>
                </a:solidFill>
              </a:defRPr>
            </a:lvl8pPr>
            <a:lvl9pPr lvl="8" rtl="0">
              <a:buNone/>
              <a:defRPr sz="1083">
                <a:solidFill>
                  <a:schemeClr val="dk1"/>
                </a:solidFill>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5932583" y="0"/>
            <a:ext cx="1687500" cy="5715000"/>
          </a:xfrm>
          <a:prstGeom prst="rect">
            <a:avLst/>
          </a:prstGeom>
          <a:solidFill>
            <a:srgbClr val="85C4AC">
              <a:alpha val="8885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52" name="Google Shape;52;p7"/>
          <p:cNvSpPr/>
          <p:nvPr/>
        </p:nvSpPr>
        <p:spPr>
          <a:xfrm>
            <a:off x="1" y="0"/>
            <a:ext cx="1789750" cy="5715000"/>
          </a:xfrm>
          <a:prstGeom prst="rect">
            <a:avLst/>
          </a:prstGeom>
          <a:solidFill>
            <a:srgbClr val="689986">
              <a:alpha val="8885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53" name="Google Shape;53;p7"/>
          <p:cNvSpPr/>
          <p:nvPr/>
        </p:nvSpPr>
        <p:spPr>
          <a:xfrm>
            <a:off x="1789750" y="0"/>
            <a:ext cx="2162500" cy="5715000"/>
          </a:xfrm>
          <a:prstGeom prst="rect">
            <a:avLst/>
          </a:prstGeom>
          <a:solidFill>
            <a:srgbClr val="74AB96">
              <a:alpha val="8885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54" name="Google Shape;54;p7"/>
          <p:cNvSpPr/>
          <p:nvPr/>
        </p:nvSpPr>
        <p:spPr>
          <a:xfrm>
            <a:off x="3939583" y="0"/>
            <a:ext cx="1993000" cy="5715000"/>
          </a:xfrm>
          <a:prstGeom prst="rect">
            <a:avLst/>
          </a:prstGeom>
          <a:solidFill>
            <a:srgbClr val="7CB8A1">
              <a:alpha val="8885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55" name="Google Shape;55;p7"/>
          <p:cNvSpPr/>
          <p:nvPr/>
        </p:nvSpPr>
        <p:spPr>
          <a:xfrm rot="5400000">
            <a:off x="1363563" y="778611"/>
            <a:ext cx="2659000" cy="5386000"/>
          </a:xfrm>
          <a:prstGeom prst="rect">
            <a:avLst/>
          </a:prstGeom>
          <a:solidFill>
            <a:srgbClr val="38444A">
              <a:alpha val="5962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56" name="Google Shape;56;p7"/>
          <p:cNvSpPr/>
          <p:nvPr/>
        </p:nvSpPr>
        <p:spPr>
          <a:xfrm rot="5400000">
            <a:off x="4346230" y="3187111"/>
            <a:ext cx="2648667" cy="5690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57" name="Google Shape;57;p7"/>
          <p:cNvSpPr txBox="1">
            <a:spLocks noGrp="1"/>
          </p:cNvSpPr>
          <p:nvPr>
            <p:ph type="title"/>
          </p:nvPr>
        </p:nvSpPr>
        <p:spPr>
          <a:xfrm>
            <a:off x="449188" y="2777223"/>
            <a:ext cx="4223250" cy="935333"/>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0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smtClean="0"/>
              <a:pPr/>
              <a:t>‹#›</a:t>
            </a:fld>
            <a:endParaRPr lang="en"/>
          </a:p>
        </p:txBody>
      </p:sp>
      <p:sp>
        <p:nvSpPr>
          <p:cNvPr id="59" name="Google Shape;59;p7"/>
          <p:cNvSpPr txBox="1">
            <a:spLocks noGrp="1"/>
          </p:cNvSpPr>
          <p:nvPr>
            <p:ph type="subTitle" idx="1"/>
          </p:nvPr>
        </p:nvSpPr>
        <p:spPr>
          <a:xfrm>
            <a:off x="449188" y="3973056"/>
            <a:ext cx="3190250" cy="472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333"/>
              </a:spcBef>
              <a:spcAft>
                <a:spcPts val="0"/>
              </a:spcAft>
              <a:buNone/>
              <a:defRPr>
                <a:solidFill>
                  <a:srgbClr val="FFFFFF"/>
                </a:solidFill>
                <a:latin typeface="Muli"/>
                <a:ea typeface="Muli"/>
                <a:cs typeface="Muli"/>
                <a:sym typeface="Muli"/>
              </a:defRPr>
            </a:lvl2pPr>
            <a:lvl3pPr lvl="2">
              <a:spcBef>
                <a:spcPts val="1333"/>
              </a:spcBef>
              <a:spcAft>
                <a:spcPts val="0"/>
              </a:spcAft>
              <a:buNone/>
              <a:defRPr>
                <a:solidFill>
                  <a:srgbClr val="FFFFFF"/>
                </a:solidFill>
                <a:latin typeface="Muli"/>
                <a:ea typeface="Muli"/>
                <a:cs typeface="Muli"/>
                <a:sym typeface="Muli"/>
              </a:defRPr>
            </a:lvl3pPr>
            <a:lvl4pPr lvl="3">
              <a:spcBef>
                <a:spcPts val="1333"/>
              </a:spcBef>
              <a:spcAft>
                <a:spcPts val="0"/>
              </a:spcAft>
              <a:buNone/>
              <a:defRPr>
                <a:solidFill>
                  <a:srgbClr val="FFFFFF"/>
                </a:solidFill>
                <a:latin typeface="Muli"/>
                <a:ea typeface="Muli"/>
                <a:cs typeface="Muli"/>
                <a:sym typeface="Muli"/>
              </a:defRPr>
            </a:lvl4pPr>
            <a:lvl5pPr lvl="4">
              <a:spcBef>
                <a:spcPts val="1333"/>
              </a:spcBef>
              <a:spcAft>
                <a:spcPts val="0"/>
              </a:spcAft>
              <a:buNone/>
              <a:defRPr>
                <a:solidFill>
                  <a:srgbClr val="FFFFFF"/>
                </a:solidFill>
                <a:latin typeface="Muli"/>
                <a:ea typeface="Muli"/>
                <a:cs typeface="Muli"/>
                <a:sym typeface="Muli"/>
              </a:defRPr>
            </a:lvl5pPr>
            <a:lvl6pPr lvl="5">
              <a:spcBef>
                <a:spcPts val="1333"/>
              </a:spcBef>
              <a:spcAft>
                <a:spcPts val="0"/>
              </a:spcAft>
              <a:buNone/>
              <a:defRPr>
                <a:solidFill>
                  <a:srgbClr val="FFFFFF"/>
                </a:solidFill>
                <a:latin typeface="Muli"/>
                <a:ea typeface="Muli"/>
                <a:cs typeface="Muli"/>
                <a:sym typeface="Muli"/>
              </a:defRPr>
            </a:lvl6pPr>
            <a:lvl7pPr lvl="6">
              <a:spcBef>
                <a:spcPts val="1333"/>
              </a:spcBef>
              <a:spcAft>
                <a:spcPts val="0"/>
              </a:spcAft>
              <a:buNone/>
              <a:defRPr>
                <a:solidFill>
                  <a:srgbClr val="FFFFFF"/>
                </a:solidFill>
                <a:latin typeface="Muli"/>
                <a:ea typeface="Muli"/>
                <a:cs typeface="Muli"/>
                <a:sym typeface="Muli"/>
              </a:defRPr>
            </a:lvl7pPr>
            <a:lvl8pPr lvl="7">
              <a:spcBef>
                <a:spcPts val="1333"/>
              </a:spcBef>
              <a:spcAft>
                <a:spcPts val="0"/>
              </a:spcAft>
              <a:buNone/>
              <a:defRPr>
                <a:solidFill>
                  <a:srgbClr val="FFFFFF"/>
                </a:solidFill>
                <a:latin typeface="Muli"/>
                <a:ea typeface="Muli"/>
                <a:cs typeface="Muli"/>
                <a:sym typeface="Muli"/>
              </a:defRPr>
            </a:lvl8pPr>
            <a:lvl9pPr lvl="8">
              <a:spcBef>
                <a:spcPts val="1333"/>
              </a:spcBef>
              <a:spcAft>
                <a:spcPts val="1333"/>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
        <p:nvSpPr>
          <p:cNvPr id="61" name="Google Shape;61;p8"/>
          <p:cNvSpPr/>
          <p:nvPr/>
        </p:nvSpPr>
        <p:spPr>
          <a:xfrm>
            <a:off x="1789750" y="0"/>
            <a:ext cx="2162500" cy="5715000"/>
          </a:xfrm>
          <a:prstGeom prst="rect">
            <a:avLst/>
          </a:prstGeom>
          <a:solidFill>
            <a:srgbClr val="5477A7">
              <a:alpha val="8038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62" name="Google Shape;62;p8"/>
          <p:cNvSpPr/>
          <p:nvPr/>
        </p:nvSpPr>
        <p:spPr>
          <a:xfrm>
            <a:off x="1" y="0"/>
            <a:ext cx="1789750" cy="5715000"/>
          </a:xfrm>
          <a:prstGeom prst="rect">
            <a:avLst/>
          </a:prstGeom>
          <a:solidFill>
            <a:srgbClr val="4E6E9A">
              <a:alpha val="8038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63" name="Google Shape;63;p8"/>
          <p:cNvSpPr/>
          <p:nvPr/>
        </p:nvSpPr>
        <p:spPr>
          <a:xfrm>
            <a:off x="5932583" y="0"/>
            <a:ext cx="1687500" cy="5715000"/>
          </a:xfrm>
          <a:prstGeom prst="rect">
            <a:avLst/>
          </a:prstGeom>
          <a:solidFill>
            <a:srgbClr val="648DC6">
              <a:alpha val="8038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64" name="Google Shape;64;p8"/>
          <p:cNvSpPr/>
          <p:nvPr/>
        </p:nvSpPr>
        <p:spPr>
          <a:xfrm>
            <a:off x="3952251" y="0"/>
            <a:ext cx="1980250" cy="5715000"/>
          </a:xfrm>
          <a:prstGeom prst="rect">
            <a:avLst/>
          </a:prstGeom>
          <a:solidFill>
            <a:srgbClr val="5A7FB3">
              <a:alpha val="8038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65" name="Google Shape;65;p8"/>
          <p:cNvSpPr/>
          <p:nvPr/>
        </p:nvSpPr>
        <p:spPr>
          <a:xfrm rot="5400000">
            <a:off x="1363563" y="778611"/>
            <a:ext cx="2659000" cy="5386000"/>
          </a:xfrm>
          <a:prstGeom prst="rect">
            <a:avLst/>
          </a:prstGeom>
          <a:solidFill>
            <a:srgbClr val="38444A">
              <a:alpha val="5962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66" name="Google Shape;66;p8"/>
          <p:cNvSpPr txBox="1">
            <a:spLocks noGrp="1"/>
          </p:cNvSpPr>
          <p:nvPr>
            <p:ph type="title"/>
          </p:nvPr>
        </p:nvSpPr>
        <p:spPr>
          <a:xfrm>
            <a:off x="449188" y="2777223"/>
            <a:ext cx="4223250" cy="935333"/>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0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9pPr>
          </a:lstStyle>
          <a:p>
            <a:endParaRPr/>
          </a:p>
        </p:txBody>
      </p:sp>
      <p:sp>
        <p:nvSpPr>
          <p:cNvPr id="67" name="Google Shape;67;p8"/>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smtClean="0"/>
              <a:pPr/>
              <a:t>‹#›</a:t>
            </a:fld>
            <a:endParaRPr lang="en"/>
          </a:p>
        </p:txBody>
      </p:sp>
      <p:sp>
        <p:nvSpPr>
          <p:cNvPr id="68" name="Google Shape;68;p8"/>
          <p:cNvSpPr txBox="1">
            <a:spLocks noGrp="1"/>
          </p:cNvSpPr>
          <p:nvPr>
            <p:ph type="subTitle" idx="1"/>
          </p:nvPr>
        </p:nvSpPr>
        <p:spPr>
          <a:xfrm>
            <a:off x="449188" y="3973056"/>
            <a:ext cx="3190250" cy="472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333"/>
              </a:spcBef>
              <a:spcAft>
                <a:spcPts val="0"/>
              </a:spcAft>
              <a:buNone/>
              <a:defRPr>
                <a:solidFill>
                  <a:srgbClr val="FFFFFF"/>
                </a:solidFill>
              </a:defRPr>
            </a:lvl2pPr>
            <a:lvl3pPr lvl="2" rtl="0">
              <a:spcBef>
                <a:spcPts val="1333"/>
              </a:spcBef>
              <a:spcAft>
                <a:spcPts val="0"/>
              </a:spcAft>
              <a:buNone/>
              <a:defRPr>
                <a:solidFill>
                  <a:srgbClr val="FFFFFF"/>
                </a:solidFill>
              </a:defRPr>
            </a:lvl3pPr>
            <a:lvl4pPr lvl="3" rtl="0">
              <a:spcBef>
                <a:spcPts val="1333"/>
              </a:spcBef>
              <a:spcAft>
                <a:spcPts val="0"/>
              </a:spcAft>
              <a:buNone/>
              <a:defRPr>
                <a:solidFill>
                  <a:srgbClr val="FFFFFF"/>
                </a:solidFill>
              </a:defRPr>
            </a:lvl4pPr>
            <a:lvl5pPr lvl="4" rtl="0">
              <a:spcBef>
                <a:spcPts val="1333"/>
              </a:spcBef>
              <a:spcAft>
                <a:spcPts val="0"/>
              </a:spcAft>
              <a:buNone/>
              <a:defRPr>
                <a:solidFill>
                  <a:srgbClr val="FFFFFF"/>
                </a:solidFill>
              </a:defRPr>
            </a:lvl5pPr>
            <a:lvl6pPr lvl="5" rtl="0">
              <a:spcBef>
                <a:spcPts val="1333"/>
              </a:spcBef>
              <a:spcAft>
                <a:spcPts val="0"/>
              </a:spcAft>
              <a:buNone/>
              <a:defRPr>
                <a:solidFill>
                  <a:srgbClr val="FFFFFF"/>
                </a:solidFill>
              </a:defRPr>
            </a:lvl6pPr>
            <a:lvl7pPr lvl="6" rtl="0">
              <a:spcBef>
                <a:spcPts val="1333"/>
              </a:spcBef>
              <a:spcAft>
                <a:spcPts val="0"/>
              </a:spcAft>
              <a:buNone/>
              <a:defRPr>
                <a:solidFill>
                  <a:srgbClr val="FFFFFF"/>
                </a:solidFill>
              </a:defRPr>
            </a:lvl7pPr>
            <a:lvl8pPr lvl="7" rtl="0">
              <a:spcBef>
                <a:spcPts val="1333"/>
              </a:spcBef>
              <a:spcAft>
                <a:spcPts val="0"/>
              </a:spcAft>
              <a:buNone/>
              <a:defRPr>
                <a:solidFill>
                  <a:srgbClr val="FFFFFF"/>
                </a:solidFill>
              </a:defRPr>
            </a:lvl8pPr>
            <a:lvl9pPr lvl="8" rtl="0">
              <a:spcBef>
                <a:spcPts val="1333"/>
              </a:spcBef>
              <a:spcAft>
                <a:spcPts val="1333"/>
              </a:spcAft>
              <a:buNone/>
              <a:defRPr>
                <a:solidFill>
                  <a:srgbClr val="FFFFFF"/>
                </a:solidFill>
              </a:defRPr>
            </a:lvl9pPr>
          </a:lstStyle>
          <a:p>
            <a:endParaRPr/>
          </a:p>
        </p:txBody>
      </p:sp>
      <p:sp>
        <p:nvSpPr>
          <p:cNvPr id="69" name="Google Shape;69;p8"/>
          <p:cNvSpPr/>
          <p:nvPr/>
        </p:nvSpPr>
        <p:spPr>
          <a:xfrm rot="5400000">
            <a:off x="4346230" y="3187111"/>
            <a:ext cx="2648667" cy="5690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70"/>
        <p:cNvGrpSpPr/>
        <p:nvPr/>
      </p:nvGrpSpPr>
      <p:grpSpPr>
        <a:xfrm>
          <a:off x="0" y="0"/>
          <a:ext cx="0" cy="0"/>
          <a:chOff x="0" y="0"/>
          <a:chExt cx="0" cy="0"/>
        </a:xfrm>
      </p:grpSpPr>
      <p:sp>
        <p:nvSpPr>
          <p:cNvPr id="71" name="Google Shape;71;p9"/>
          <p:cNvSpPr/>
          <p:nvPr/>
        </p:nvSpPr>
        <p:spPr>
          <a:xfrm rot="5400000">
            <a:off x="958000" y="-947000"/>
            <a:ext cx="5704000" cy="7609000"/>
          </a:xfrm>
          <a:prstGeom prst="rect">
            <a:avLst/>
          </a:prstGeom>
          <a:solidFill>
            <a:srgbClr val="38444A">
              <a:alpha val="43080"/>
            </a:srgbClr>
          </a:solidFill>
          <a:ln>
            <a:noFill/>
          </a:ln>
        </p:spPr>
        <p:txBody>
          <a:bodyPr spcFirstLastPara="1" wrap="square" lIns="76188" tIns="76188" rIns="76188" bIns="76188" anchor="ctr" anchorCtr="0">
            <a:noAutofit/>
          </a:bodyPr>
          <a:lstStyle/>
          <a:p>
            <a:pPr marL="0" marR="0" lvl="0" indent="0" algn="l" rtl="0">
              <a:lnSpc>
                <a:spcPct val="100000"/>
              </a:lnSpc>
              <a:spcBef>
                <a:spcPts val="0"/>
              </a:spcBef>
              <a:spcAft>
                <a:spcPts val="0"/>
              </a:spcAft>
              <a:buNone/>
            </a:pPr>
            <a:endParaRPr sz="1167"/>
          </a:p>
        </p:txBody>
      </p:sp>
      <p:sp>
        <p:nvSpPr>
          <p:cNvPr id="72" name="Google Shape;72;p9"/>
          <p:cNvSpPr txBox="1">
            <a:spLocks noGrp="1"/>
          </p:cNvSpPr>
          <p:nvPr>
            <p:ph type="title"/>
          </p:nvPr>
        </p:nvSpPr>
        <p:spPr>
          <a:xfrm>
            <a:off x="449188" y="2607890"/>
            <a:ext cx="4223250" cy="935333"/>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0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000">
                <a:solidFill>
                  <a:srgbClr val="FFFFFF"/>
                </a:solidFill>
                <a:latin typeface="Muli"/>
                <a:ea typeface="Muli"/>
                <a:cs typeface="Muli"/>
                <a:sym typeface="Muli"/>
              </a:defRPr>
            </a:lvl9pPr>
          </a:lstStyle>
          <a:p>
            <a:endParaRPr/>
          </a:p>
        </p:txBody>
      </p:sp>
      <p:sp>
        <p:nvSpPr>
          <p:cNvPr id="73" name="Google Shape;73;p9"/>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smtClean="0"/>
              <a:pPr/>
              <a:t>‹#›</a:t>
            </a:fld>
            <a:endParaRPr lang="en"/>
          </a:p>
        </p:txBody>
      </p:sp>
      <p:sp>
        <p:nvSpPr>
          <p:cNvPr id="74" name="Google Shape;74;p9"/>
          <p:cNvSpPr txBox="1">
            <a:spLocks noGrp="1"/>
          </p:cNvSpPr>
          <p:nvPr>
            <p:ph type="subTitle" idx="1"/>
          </p:nvPr>
        </p:nvSpPr>
        <p:spPr>
          <a:xfrm>
            <a:off x="449188" y="3973056"/>
            <a:ext cx="3190250" cy="472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333"/>
              </a:spcBef>
              <a:spcAft>
                <a:spcPts val="0"/>
              </a:spcAft>
              <a:buNone/>
              <a:defRPr>
                <a:solidFill>
                  <a:srgbClr val="FFFFFF"/>
                </a:solidFill>
              </a:defRPr>
            </a:lvl2pPr>
            <a:lvl3pPr lvl="2" rtl="0">
              <a:spcBef>
                <a:spcPts val="1333"/>
              </a:spcBef>
              <a:spcAft>
                <a:spcPts val="0"/>
              </a:spcAft>
              <a:buNone/>
              <a:defRPr>
                <a:solidFill>
                  <a:srgbClr val="FFFFFF"/>
                </a:solidFill>
              </a:defRPr>
            </a:lvl3pPr>
            <a:lvl4pPr lvl="3" rtl="0">
              <a:spcBef>
                <a:spcPts val="1333"/>
              </a:spcBef>
              <a:spcAft>
                <a:spcPts val="0"/>
              </a:spcAft>
              <a:buNone/>
              <a:defRPr>
                <a:solidFill>
                  <a:srgbClr val="FFFFFF"/>
                </a:solidFill>
              </a:defRPr>
            </a:lvl4pPr>
            <a:lvl5pPr lvl="4" rtl="0">
              <a:spcBef>
                <a:spcPts val="1333"/>
              </a:spcBef>
              <a:spcAft>
                <a:spcPts val="0"/>
              </a:spcAft>
              <a:buNone/>
              <a:defRPr>
                <a:solidFill>
                  <a:srgbClr val="FFFFFF"/>
                </a:solidFill>
              </a:defRPr>
            </a:lvl5pPr>
            <a:lvl6pPr lvl="5" rtl="0">
              <a:spcBef>
                <a:spcPts val="1333"/>
              </a:spcBef>
              <a:spcAft>
                <a:spcPts val="0"/>
              </a:spcAft>
              <a:buNone/>
              <a:defRPr>
                <a:solidFill>
                  <a:srgbClr val="FFFFFF"/>
                </a:solidFill>
              </a:defRPr>
            </a:lvl6pPr>
            <a:lvl7pPr lvl="6" rtl="0">
              <a:spcBef>
                <a:spcPts val="1333"/>
              </a:spcBef>
              <a:spcAft>
                <a:spcPts val="0"/>
              </a:spcAft>
              <a:buNone/>
              <a:defRPr>
                <a:solidFill>
                  <a:srgbClr val="FFFFFF"/>
                </a:solidFill>
              </a:defRPr>
            </a:lvl7pPr>
            <a:lvl8pPr lvl="7" rtl="0">
              <a:spcBef>
                <a:spcPts val="1333"/>
              </a:spcBef>
              <a:spcAft>
                <a:spcPts val="0"/>
              </a:spcAft>
              <a:buNone/>
              <a:defRPr>
                <a:solidFill>
                  <a:srgbClr val="FFFFFF"/>
                </a:solidFill>
              </a:defRPr>
            </a:lvl8pPr>
            <a:lvl9pPr lvl="8" rtl="0">
              <a:spcBef>
                <a:spcPts val="1333"/>
              </a:spcBef>
              <a:spcAft>
                <a:spcPts val="1333"/>
              </a:spcAft>
              <a:buNone/>
              <a:defRPr>
                <a:solidFill>
                  <a:srgbClr val="FFFFFF"/>
                </a:solidFill>
              </a:defRPr>
            </a:lvl9pPr>
          </a:lstStyle>
          <a:p>
            <a:endParaRPr/>
          </a:p>
        </p:txBody>
      </p:sp>
      <p:grpSp>
        <p:nvGrpSpPr>
          <p:cNvPr id="75" name="Google Shape;75;p9"/>
          <p:cNvGrpSpPr/>
          <p:nvPr/>
        </p:nvGrpSpPr>
        <p:grpSpPr>
          <a:xfrm>
            <a:off x="570639" y="3896390"/>
            <a:ext cx="2947354" cy="76667"/>
            <a:chOff x="684763" y="3506750"/>
            <a:chExt cx="3536825" cy="69000"/>
          </a:xfrm>
        </p:grpSpPr>
        <p:sp>
          <p:nvSpPr>
            <p:cNvPr id="76" name="Google Shape;76;p9"/>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77" name="Google Shape;77;p9"/>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78" name="Google Shape;78;p9"/>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79" name="Google Shape;79;p9"/>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grpSp>
      <p:sp>
        <p:nvSpPr>
          <p:cNvPr id="80" name="Google Shape;80;p9"/>
          <p:cNvSpPr txBox="1">
            <a:spLocks noGrp="1"/>
          </p:cNvSpPr>
          <p:nvPr>
            <p:ph type="subTitle" idx="2"/>
          </p:nvPr>
        </p:nvSpPr>
        <p:spPr>
          <a:xfrm>
            <a:off x="547000" y="1872335"/>
            <a:ext cx="4319000" cy="382333"/>
          </a:xfrm>
          <a:prstGeom prst="rect">
            <a:avLst/>
          </a:prstGeom>
        </p:spPr>
        <p:txBody>
          <a:bodyPr spcFirstLastPara="1" wrap="square" lIns="91425" tIns="91425" rIns="91425" bIns="91425" anchor="t" anchorCtr="0">
            <a:noAutofit/>
          </a:bodyPr>
          <a:lstStyle>
            <a:lvl1pPr lvl="0">
              <a:spcBef>
                <a:spcPts val="0"/>
              </a:spcBef>
              <a:spcAft>
                <a:spcPts val="0"/>
              </a:spcAft>
              <a:buNone/>
              <a:defRPr sz="833">
                <a:solidFill>
                  <a:srgbClr val="FFFFFF"/>
                </a:solidFill>
                <a:latin typeface="Muli"/>
                <a:ea typeface="Muli"/>
                <a:cs typeface="Muli"/>
                <a:sym typeface="Muli"/>
              </a:defRPr>
            </a:lvl1pPr>
            <a:lvl2pPr lvl="1">
              <a:spcBef>
                <a:spcPts val="1333"/>
              </a:spcBef>
              <a:spcAft>
                <a:spcPts val="0"/>
              </a:spcAft>
              <a:buNone/>
              <a:defRPr sz="833">
                <a:solidFill>
                  <a:srgbClr val="FFFFFF"/>
                </a:solidFill>
                <a:latin typeface="Muli"/>
                <a:ea typeface="Muli"/>
                <a:cs typeface="Muli"/>
                <a:sym typeface="Muli"/>
              </a:defRPr>
            </a:lvl2pPr>
            <a:lvl3pPr lvl="2">
              <a:spcBef>
                <a:spcPts val="1333"/>
              </a:spcBef>
              <a:spcAft>
                <a:spcPts val="0"/>
              </a:spcAft>
              <a:buNone/>
              <a:defRPr sz="833">
                <a:solidFill>
                  <a:srgbClr val="FFFFFF"/>
                </a:solidFill>
                <a:latin typeface="Muli"/>
                <a:ea typeface="Muli"/>
                <a:cs typeface="Muli"/>
                <a:sym typeface="Muli"/>
              </a:defRPr>
            </a:lvl3pPr>
            <a:lvl4pPr lvl="3">
              <a:spcBef>
                <a:spcPts val="1333"/>
              </a:spcBef>
              <a:spcAft>
                <a:spcPts val="0"/>
              </a:spcAft>
              <a:buNone/>
              <a:defRPr sz="833">
                <a:solidFill>
                  <a:srgbClr val="FFFFFF"/>
                </a:solidFill>
                <a:latin typeface="Muli"/>
                <a:ea typeface="Muli"/>
                <a:cs typeface="Muli"/>
                <a:sym typeface="Muli"/>
              </a:defRPr>
            </a:lvl4pPr>
            <a:lvl5pPr lvl="4">
              <a:spcBef>
                <a:spcPts val="1333"/>
              </a:spcBef>
              <a:spcAft>
                <a:spcPts val="0"/>
              </a:spcAft>
              <a:buNone/>
              <a:defRPr sz="833">
                <a:solidFill>
                  <a:srgbClr val="FFFFFF"/>
                </a:solidFill>
                <a:latin typeface="Muli"/>
                <a:ea typeface="Muli"/>
                <a:cs typeface="Muli"/>
                <a:sym typeface="Muli"/>
              </a:defRPr>
            </a:lvl5pPr>
            <a:lvl6pPr lvl="5">
              <a:spcBef>
                <a:spcPts val="1333"/>
              </a:spcBef>
              <a:spcAft>
                <a:spcPts val="0"/>
              </a:spcAft>
              <a:buNone/>
              <a:defRPr sz="833">
                <a:solidFill>
                  <a:srgbClr val="FFFFFF"/>
                </a:solidFill>
                <a:latin typeface="Muli"/>
                <a:ea typeface="Muli"/>
                <a:cs typeface="Muli"/>
                <a:sym typeface="Muli"/>
              </a:defRPr>
            </a:lvl6pPr>
            <a:lvl7pPr lvl="6">
              <a:spcBef>
                <a:spcPts val="1333"/>
              </a:spcBef>
              <a:spcAft>
                <a:spcPts val="0"/>
              </a:spcAft>
              <a:buNone/>
              <a:defRPr sz="833">
                <a:solidFill>
                  <a:srgbClr val="FFFFFF"/>
                </a:solidFill>
                <a:latin typeface="Muli"/>
                <a:ea typeface="Muli"/>
                <a:cs typeface="Muli"/>
                <a:sym typeface="Muli"/>
              </a:defRPr>
            </a:lvl7pPr>
            <a:lvl8pPr lvl="7">
              <a:spcBef>
                <a:spcPts val="1333"/>
              </a:spcBef>
              <a:spcAft>
                <a:spcPts val="0"/>
              </a:spcAft>
              <a:buNone/>
              <a:defRPr sz="833">
                <a:solidFill>
                  <a:srgbClr val="FFFFFF"/>
                </a:solidFill>
                <a:latin typeface="Muli"/>
                <a:ea typeface="Muli"/>
                <a:cs typeface="Muli"/>
                <a:sym typeface="Muli"/>
              </a:defRPr>
            </a:lvl8pPr>
            <a:lvl9pPr lvl="8">
              <a:spcBef>
                <a:spcPts val="1333"/>
              </a:spcBef>
              <a:spcAft>
                <a:spcPts val="1333"/>
              </a:spcAft>
              <a:buNone/>
              <a:defRPr sz="833">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08736" y="494473"/>
            <a:ext cx="7050000" cy="636333"/>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08729" y="1498222"/>
            <a:ext cx="7050000" cy="3796000"/>
          </a:xfrm>
          <a:prstGeom prst="rect">
            <a:avLst/>
          </a:prstGeom>
        </p:spPr>
        <p:txBody>
          <a:bodyPr spcFirstLastPara="1" wrap="square" lIns="91425" tIns="91425" rIns="91425" bIns="91425" anchor="t" anchorCtr="0">
            <a:noAutofit/>
          </a:bodyPr>
          <a:lstStyle>
            <a:lvl1pPr marL="380976" lvl="0" indent="-285731">
              <a:spcBef>
                <a:spcPts val="0"/>
              </a:spcBef>
              <a:spcAft>
                <a:spcPts val="0"/>
              </a:spcAft>
              <a:buSzPts val="1800"/>
              <a:buFont typeface="Muli"/>
              <a:buChar char="●"/>
              <a:defRPr>
                <a:latin typeface="Muli"/>
                <a:ea typeface="Muli"/>
                <a:cs typeface="Muli"/>
                <a:sym typeface="Muli"/>
              </a:defRPr>
            </a:lvl1pPr>
            <a:lvl2pPr marL="761950" lvl="1" indent="-264566">
              <a:spcBef>
                <a:spcPts val="1333"/>
              </a:spcBef>
              <a:spcAft>
                <a:spcPts val="0"/>
              </a:spcAft>
              <a:buSzPts val="1400"/>
              <a:buFont typeface="Muli"/>
              <a:buChar char="○"/>
              <a:defRPr>
                <a:latin typeface="Muli"/>
                <a:ea typeface="Muli"/>
                <a:cs typeface="Muli"/>
                <a:sym typeface="Muli"/>
              </a:defRPr>
            </a:lvl2pPr>
            <a:lvl3pPr marL="1142926" lvl="2" indent="-264566">
              <a:spcBef>
                <a:spcPts val="1333"/>
              </a:spcBef>
              <a:spcAft>
                <a:spcPts val="0"/>
              </a:spcAft>
              <a:buSzPts val="1400"/>
              <a:buFont typeface="Muli"/>
              <a:buChar char="■"/>
              <a:defRPr>
                <a:latin typeface="Muli"/>
                <a:ea typeface="Muli"/>
                <a:cs typeface="Muli"/>
                <a:sym typeface="Muli"/>
              </a:defRPr>
            </a:lvl3pPr>
            <a:lvl4pPr marL="1523901" lvl="3" indent="-264566">
              <a:spcBef>
                <a:spcPts val="1333"/>
              </a:spcBef>
              <a:spcAft>
                <a:spcPts val="0"/>
              </a:spcAft>
              <a:buSzPts val="1400"/>
              <a:buFont typeface="Muli"/>
              <a:buChar char="●"/>
              <a:defRPr>
                <a:latin typeface="Muli"/>
                <a:ea typeface="Muli"/>
                <a:cs typeface="Muli"/>
                <a:sym typeface="Muli"/>
              </a:defRPr>
            </a:lvl4pPr>
            <a:lvl5pPr marL="1904876" lvl="4" indent="-264566">
              <a:spcBef>
                <a:spcPts val="1333"/>
              </a:spcBef>
              <a:spcAft>
                <a:spcPts val="0"/>
              </a:spcAft>
              <a:buSzPts val="1400"/>
              <a:buFont typeface="Muli"/>
              <a:buChar char="○"/>
              <a:defRPr>
                <a:latin typeface="Muli"/>
                <a:ea typeface="Muli"/>
                <a:cs typeface="Muli"/>
                <a:sym typeface="Muli"/>
              </a:defRPr>
            </a:lvl5pPr>
            <a:lvl6pPr marL="2285851" lvl="5" indent="-264566">
              <a:spcBef>
                <a:spcPts val="1333"/>
              </a:spcBef>
              <a:spcAft>
                <a:spcPts val="0"/>
              </a:spcAft>
              <a:buSzPts val="1400"/>
              <a:buFont typeface="Muli"/>
              <a:buChar char="■"/>
              <a:defRPr>
                <a:latin typeface="Muli"/>
                <a:ea typeface="Muli"/>
                <a:cs typeface="Muli"/>
                <a:sym typeface="Muli"/>
              </a:defRPr>
            </a:lvl6pPr>
            <a:lvl7pPr marL="2666827" lvl="6" indent="-264566">
              <a:spcBef>
                <a:spcPts val="1333"/>
              </a:spcBef>
              <a:spcAft>
                <a:spcPts val="0"/>
              </a:spcAft>
              <a:buSzPts val="1400"/>
              <a:buFont typeface="Muli"/>
              <a:buChar char="●"/>
              <a:defRPr>
                <a:latin typeface="Muli"/>
                <a:ea typeface="Muli"/>
                <a:cs typeface="Muli"/>
                <a:sym typeface="Muli"/>
              </a:defRPr>
            </a:lvl7pPr>
            <a:lvl8pPr marL="3047802" lvl="7" indent="-264566">
              <a:spcBef>
                <a:spcPts val="1333"/>
              </a:spcBef>
              <a:spcAft>
                <a:spcPts val="0"/>
              </a:spcAft>
              <a:buSzPts val="1400"/>
              <a:buFont typeface="Muli"/>
              <a:buChar char="○"/>
              <a:defRPr>
                <a:latin typeface="Muli"/>
                <a:ea typeface="Muli"/>
                <a:cs typeface="Muli"/>
                <a:sym typeface="Muli"/>
              </a:defRPr>
            </a:lvl8pPr>
            <a:lvl9pPr marL="3428777" lvl="8" indent="-264566">
              <a:spcBef>
                <a:spcPts val="1333"/>
              </a:spcBef>
              <a:spcAft>
                <a:spcPts val="1333"/>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85" name="Google Shape;85;p10"/>
          <p:cNvGrpSpPr/>
          <p:nvPr/>
        </p:nvGrpSpPr>
        <p:grpSpPr>
          <a:xfrm rot="-5400000">
            <a:off x="-129946" y="783891"/>
            <a:ext cx="721906" cy="575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grpSp>
      <p:sp>
        <p:nvSpPr>
          <p:cNvPr id="90" name="Google Shape;90;p10"/>
          <p:cNvSpPr txBox="1">
            <a:spLocks noGrp="1"/>
          </p:cNvSpPr>
          <p:nvPr>
            <p:ph type="subTitle" idx="2"/>
          </p:nvPr>
        </p:nvSpPr>
        <p:spPr>
          <a:xfrm>
            <a:off x="308736" y="1046140"/>
            <a:ext cx="7050000" cy="437333"/>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333"/>
              </a:spcBef>
              <a:spcAft>
                <a:spcPts val="0"/>
              </a:spcAft>
              <a:buNone/>
              <a:defRPr/>
            </a:lvl2pPr>
            <a:lvl3pPr lvl="2">
              <a:spcBef>
                <a:spcPts val="1333"/>
              </a:spcBef>
              <a:spcAft>
                <a:spcPts val="0"/>
              </a:spcAft>
              <a:buNone/>
              <a:defRPr/>
            </a:lvl3pPr>
            <a:lvl4pPr lvl="3">
              <a:spcBef>
                <a:spcPts val="1333"/>
              </a:spcBef>
              <a:spcAft>
                <a:spcPts val="0"/>
              </a:spcAft>
              <a:buNone/>
              <a:defRPr/>
            </a:lvl4pPr>
            <a:lvl5pPr lvl="4">
              <a:spcBef>
                <a:spcPts val="1333"/>
              </a:spcBef>
              <a:spcAft>
                <a:spcPts val="0"/>
              </a:spcAft>
              <a:buNone/>
              <a:defRPr/>
            </a:lvl5pPr>
            <a:lvl6pPr lvl="5">
              <a:spcBef>
                <a:spcPts val="1333"/>
              </a:spcBef>
              <a:spcAft>
                <a:spcPts val="0"/>
              </a:spcAft>
              <a:buNone/>
              <a:defRPr/>
            </a:lvl6pPr>
            <a:lvl7pPr lvl="6">
              <a:spcBef>
                <a:spcPts val="1333"/>
              </a:spcBef>
              <a:spcAft>
                <a:spcPts val="0"/>
              </a:spcAft>
              <a:buNone/>
              <a:defRPr/>
            </a:lvl7pPr>
            <a:lvl8pPr lvl="7">
              <a:spcBef>
                <a:spcPts val="1333"/>
              </a:spcBef>
              <a:spcAft>
                <a:spcPts val="0"/>
              </a:spcAft>
              <a:buNone/>
              <a:defRPr/>
            </a:lvl8pPr>
            <a:lvl9pPr lvl="8">
              <a:spcBef>
                <a:spcPts val="1333"/>
              </a:spcBef>
              <a:spcAft>
                <a:spcPts val="1333"/>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08736" y="494473"/>
            <a:ext cx="7050000" cy="636333"/>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08729" y="1498222"/>
            <a:ext cx="3242750" cy="3796000"/>
          </a:xfrm>
          <a:prstGeom prst="rect">
            <a:avLst/>
          </a:prstGeom>
        </p:spPr>
        <p:txBody>
          <a:bodyPr spcFirstLastPara="1" wrap="square" lIns="91425" tIns="91425" rIns="91425" bIns="91425" anchor="t" anchorCtr="0">
            <a:noAutofit/>
          </a:bodyPr>
          <a:lstStyle>
            <a:lvl1pPr marL="380976" lvl="0" indent="-285731" rtl="0">
              <a:spcBef>
                <a:spcPts val="0"/>
              </a:spcBef>
              <a:spcAft>
                <a:spcPts val="0"/>
              </a:spcAft>
              <a:buSzPts val="1800"/>
              <a:buFont typeface="Muli"/>
              <a:buChar char="●"/>
              <a:defRPr>
                <a:latin typeface="Muli"/>
                <a:ea typeface="Muli"/>
                <a:cs typeface="Muli"/>
                <a:sym typeface="Muli"/>
              </a:defRPr>
            </a:lvl1pPr>
            <a:lvl2pPr marL="761950" lvl="1" indent="-264566" rtl="0">
              <a:spcBef>
                <a:spcPts val="1333"/>
              </a:spcBef>
              <a:spcAft>
                <a:spcPts val="0"/>
              </a:spcAft>
              <a:buSzPts val="1400"/>
              <a:buFont typeface="Muli"/>
              <a:buChar char="○"/>
              <a:defRPr>
                <a:latin typeface="Muli"/>
                <a:ea typeface="Muli"/>
                <a:cs typeface="Muli"/>
                <a:sym typeface="Muli"/>
              </a:defRPr>
            </a:lvl2pPr>
            <a:lvl3pPr marL="1142926" lvl="2" indent="-264566" rtl="0">
              <a:spcBef>
                <a:spcPts val="1333"/>
              </a:spcBef>
              <a:spcAft>
                <a:spcPts val="0"/>
              </a:spcAft>
              <a:buSzPts val="1400"/>
              <a:buFont typeface="Muli"/>
              <a:buChar char="■"/>
              <a:defRPr>
                <a:latin typeface="Muli"/>
                <a:ea typeface="Muli"/>
                <a:cs typeface="Muli"/>
                <a:sym typeface="Muli"/>
              </a:defRPr>
            </a:lvl3pPr>
            <a:lvl4pPr marL="1523901" lvl="3" indent="-264566" rtl="0">
              <a:spcBef>
                <a:spcPts val="1333"/>
              </a:spcBef>
              <a:spcAft>
                <a:spcPts val="0"/>
              </a:spcAft>
              <a:buSzPts val="1400"/>
              <a:buFont typeface="Muli"/>
              <a:buChar char="●"/>
              <a:defRPr>
                <a:latin typeface="Muli"/>
                <a:ea typeface="Muli"/>
                <a:cs typeface="Muli"/>
                <a:sym typeface="Muli"/>
              </a:defRPr>
            </a:lvl4pPr>
            <a:lvl5pPr marL="1904876" lvl="4" indent="-264566" rtl="0">
              <a:spcBef>
                <a:spcPts val="1333"/>
              </a:spcBef>
              <a:spcAft>
                <a:spcPts val="0"/>
              </a:spcAft>
              <a:buSzPts val="1400"/>
              <a:buFont typeface="Muli"/>
              <a:buChar char="○"/>
              <a:defRPr>
                <a:latin typeface="Muli"/>
                <a:ea typeface="Muli"/>
                <a:cs typeface="Muli"/>
                <a:sym typeface="Muli"/>
              </a:defRPr>
            </a:lvl5pPr>
            <a:lvl6pPr marL="2285851" lvl="5" indent="-264566" rtl="0">
              <a:spcBef>
                <a:spcPts val="1333"/>
              </a:spcBef>
              <a:spcAft>
                <a:spcPts val="0"/>
              </a:spcAft>
              <a:buSzPts val="1400"/>
              <a:buFont typeface="Muli"/>
              <a:buChar char="■"/>
              <a:defRPr>
                <a:latin typeface="Muli"/>
                <a:ea typeface="Muli"/>
                <a:cs typeface="Muli"/>
                <a:sym typeface="Muli"/>
              </a:defRPr>
            </a:lvl6pPr>
            <a:lvl7pPr marL="2666827" lvl="6" indent="-264566" rtl="0">
              <a:spcBef>
                <a:spcPts val="1333"/>
              </a:spcBef>
              <a:spcAft>
                <a:spcPts val="0"/>
              </a:spcAft>
              <a:buSzPts val="1400"/>
              <a:buFont typeface="Muli"/>
              <a:buChar char="●"/>
              <a:defRPr>
                <a:latin typeface="Muli"/>
                <a:ea typeface="Muli"/>
                <a:cs typeface="Muli"/>
                <a:sym typeface="Muli"/>
              </a:defRPr>
            </a:lvl7pPr>
            <a:lvl8pPr marL="3047802" lvl="7" indent="-264566" rtl="0">
              <a:spcBef>
                <a:spcPts val="1333"/>
              </a:spcBef>
              <a:spcAft>
                <a:spcPts val="0"/>
              </a:spcAft>
              <a:buSzPts val="1400"/>
              <a:buFont typeface="Muli"/>
              <a:buChar char="○"/>
              <a:defRPr>
                <a:latin typeface="Muli"/>
                <a:ea typeface="Muli"/>
                <a:cs typeface="Muli"/>
                <a:sym typeface="Muli"/>
              </a:defRPr>
            </a:lvl8pPr>
            <a:lvl9pPr marL="3428777" lvl="8" indent="-264566" rtl="0">
              <a:spcBef>
                <a:spcPts val="1333"/>
              </a:spcBef>
              <a:spcAft>
                <a:spcPts val="1333"/>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95" name="Google Shape;95;p11"/>
          <p:cNvGrpSpPr/>
          <p:nvPr/>
        </p:nvGrpSpPr>
        <p:grpSpPr>
          <a:xfrm rot="-5400000">
            <a:off x="-129946" y="783891"/>
            <a:ext cx="721906" cy="575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67"/>
            </a:p>
          </p:txBody>
        </p:sp>
      </p:grpSp>
      <p:sp>
        <p:nvSpPr>
          <p:cNvPr id="100" name="Google Shape;100;p11"/>
          <p:cNvSpPr txBox="1">
            <a:spLocks noGrp="1"/>
          </p:cNvSpPr>
          <p:nvPr>
            <p:ph type="subTitle" idx="2"/>
          </p:nvPr>
        </p:nvSpPr>
        <p:spPr>
          <a:xfrm>
            <a:off x="308736" y="1046140"/>
            <a:ext cx="7050000" cy="437333"/>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333"/>
              </a:spcBef>
              <a:spcAft>
                <a:spcPts val="0"/>
              </a:spcAft>
              <a:buNone/>
              <a:defRPr/>
            </a:lvl2pPr>
            <a:lvl3pPr lvl="2" rtl="0">
              <a:spcBef>
                <a:spcPts val="1333"/>
              </a:spcBef>
              <a:spcAft>
                <a:spcPts val="0"/>
              </a:spcAft>
              <a:buNone/>
              <a:defRPr/>
            </a:lvl3pPr>
            <a:lvl4pPr lvl="3" rtl="0">
              <a:spcBef>
                <a:spcPts val="1333"/>
              </a:spcBef>
              <a:spcAft>
                <a:spcPts val="0"/>
              </a:spcAft>
              <a:buNone/>
              <a:defRPr/>
            </a:lvl4pPr>
            <a:lvl5pPr lvl="4" rtl="0">
              <a:spcBef>
                <a:spcPts val="1333"/>
              </a:spcBef>
              <a:spcAft>
                <a:spcPts val="0"/>
              </a:spcAft>
              <a:buNone/>
              <a:defRPr/>
            </a:lvl5pPr>
            <a:lvl6pPr lvl="5" rtl="0">
              <a:spcBef>
                <a:spcPts val="1333"/>
              </a:spcBef>
              <a:spcAft>
                <a:spcPts val="0"/>
              </a:spcAft>
              <a:buNone/>
              <a:defRPr/>
            </a:lvl6pPr>
            <a:lvl7pPr lvl="6" rtl="0">
              <a:spcBef>
                <a:spcPts val="1333"/>
              </a:spcBef>
              <a:spcAft>
                <a:spcPts val="0"/>
              </a:spcAft>
              <a:buNone/>
              <a:defRPr/>
            </a:lvl7pPr>
            <a:lvl8pPr lvl="7" rtl="0">
              <a:spcBef>
                <a:spcPts val="1333"/>
              </a:spcBef>
              <a:spcAft>
                <a:spcPts val="0"/>
              </a:spcAft>
              <a:buNone/>
              <a:defRPr/>
            </a:lvl8pPr>
            <a:lvl9pPr lvl="8" rtl="0">
              <a:spcBef>
                <a:spcPts val="1333"/>
              </a:spcBef>
              <a:spcAft>
                <a:spcPts val="1333"/>
              </a:spcAft>
              <a:buNone/>
              <a:defRPr/>
            </a:lvl9pPr>
          </a:lstStyle>
          <a:p>
            <a:endParaRPr/>
          </a:p>
        </p:txBody>
      </p:sp>
      <p:sp>
        <p:nvSpPr>
          <p:cNvPr id="101" name="Google Shape;101;p11"/>
          <p:cNvSpPr txBox="1">
            <a:spLocks noGrp="1"/>
          </p:cNvSpPr>
          <p:nvPr>
            <p:ph type="body" idx="3"/>
          </p:nvPr>
        </p:nvSpPr>
        <p:spPr>
          <a:xfrm>
            <a:off x="3817626" y="1498222"/>
            <a:ext cx="3242750" cy="3796000"/>
          </a:xfrm>
          <a:prstGeom prst="rect">
            <a:avLst/>
          </a:prstGeom>
        </p:spPr>
        <p:txBody>
          <a:bodyPr spcFirstLastPara="1" wrap="square" lIns="91425" tIns="91425" rIns="91425" bIns="91425" anchor="t" anchorCtr="0">
            <a:noAutofit/>
          </a:bodyPr>
          <a:lstStyle>
            <a:lvl1pPr marL="380976" lvl="0" indent="-285731" rtl="0">
              <a:spcBef>
                <a:spcPts val="0"/>
              </a:spcBef>
              <a:spcAft>
                <a:spcPts val="0"/>
              </a:spcAft>
              <a:buSzPts val="1800"/>
              <a:buFont typeface="Muli"/>
              <a:buChar char="●"/>
              <a:defRPr>
                <a:latin typeface="Muli"/>
                <a:ea typeface="Muli"/>
                <a:cs typeface="Muli"/>
                <a:sym typeface="Muli"/>
              </a:defRPr>
            </a:lvl1pPr>
            <a:lvl2pPr marL="761950" lvl="1" indent="-264566" rtl="0">
              <a:spcBef>
                <a:spcPts val="1333"/>
              </a:spcBef>
              <a:spcAft>
                <a:spcPts val="0"/>
              </a:spcAft>
              <a:buSzPts val="1400"/>
              <a:buFont typeface="Muli"/>
              <a:buChar char="○"/>
              <a:defRPr>
                <a:latin typeface="Muli"/>
                <a:ea typeface="Muli"/>
                <a:cs typeface="Muli"/>
                <a:sym typeface="Muli"/>
              </a:defRPr>
            </a:lvl2pPr>
            <a:lvl3pPr marL="1142926" lvl="2" indent="-264566" rtl="0">
              <a:spcBef>
                <a:spcPts val="1333"/>
              </a:spcBef>
              <a:spcAft>
                <a:spcPts val="0"/>
              </a:spcAft>
              <a:buSzPts val="1400"/>
              <a:buFont typeface="Muli"/>
              <a:buChar char="■"/>
              <a:defRPr>
                <a:latin typeface="Muli"/>
                <a:ea typeface="Muli"/>
                <a:cs typeface="Muli"/>
                <a:sym typeface="Muli"/>
              </a:defRPr>
            </a:lvl3pPr>
            <a:lvl4pPr marL="1523901" lvl="3" indent="-264566" rtl="0">
              <a:spcBef>
                <a:spcPts val="1333"/>
              </a:spcBef>
              <a:spcAft>
                <a:spcPts val="0"/>
              </a:spcAft>
              <a:buSzPts val="1400"/>
              <a:buFont typeface="Muli"/>
              <a:buChar char="●"/>
              <a:defRPr>
                <a:latin typeface="Muli"/>
                <a:ea typeface="Muli"/>
                <a:cs typeface="Muli"/>
                <a:sym typeface="Muli"/>
              </a:defRPr>
            </a:lvl4pPr>
            <a:lvl5pPr marL="1904876" lvl="4" indent="-264566" rtl="0">
              <a:spcBef>
                <a:spcPts val="1333"/>
              </a:spcBef>
              <a:spcAft>
                <a:spcPts val="0"/>
              </a:spcAft>
              <a:buSzPts val="1400"/>
              <a:buFont typeface="Muli"/>
              <a:buChar char="○"/>
              <a:defRPr>
                <a:latin typeface="Muli"/>
                <a:ea typeface="Muli"/>
                <a:cs typeface="Muli"/>
                <a:sym typeface="Muli"/>
              </a:defRPr>
            </a:lvl5pPr>
            <a:lvl6pPr marL="2285851" lvl="5" indent="-264566" rtl="0">
              <a:spcBef>
                <a:spcPts val="1333"/>
              </a:spcBef>
              <a:spcAft>
                <a:spcPts val="0"/>
              </a:spcAft>
              <a:buSzPts val="1400"/>
              <a:buFont typeface="Muli"/>
              <a:buChar char="■"/>
              <a:defRPr>
                <a:latin typeface="Muli"/>
                <a:ea typeface="Muli"/>
                <a:cs typeface="Muli"/>
                <a:sym typeface="Muli"/>
              </a:defRPr>
            </a:lvl6pPr>
            <a:lvl7pPr marL="2666827" lvl="6" indent="-264566" rtl="0">
              <a:spcBef>
                <a:spcPts val="1333"/>
              </a:spcBef>
              <a:spcAft>
                <a:spcPts val="0"/>
              </a:spcAft>
              <a:buSzPts val="1400"/>
              <a:buFont typeface="Muli"/>
              <a:buChar char="●"/>
              <a:defRPr>
                <a:latin typeface="Muli"/>
                <a:ea typeface="Muli"/>
                <a:cs typeface="Muli"/>
                <a:sym typeface="Muli"/>
              </a:defRPr>
            </a:lvl7pPr>
            <a:lvl8pPr marL="3047802" lvl="7" indent="-264566" rtl="0">
              <a:spcBef>
                <a:spcPts val="1333"/>
              </a:spcBef>
              <a:spcAft>
                <a:spcPts val="0"/>
              </a:spcAft>
              <a:buSzPts val="1400"/>
              <a:buFont typeface="Muli"/>
              <a:buChar char="○"/>
              <a:defRPr>
                <a:latin typeface="Muli"/>
                <a:ea typeface="Muli"/>
                <a:cs typeface="Muli"/>
                <a:sym typeface="Muli"/>
              </a:defRPr>
            </a:lvl8pPr>
            <a:lvl9pPr marL="3428777" lvl="8" indent="-264566" rtl="0">
              <a:spcBef>
                <a:spcPts val="1333"/>
              </a:spcBef>
              <a:spcAft>
                <a:spcPts val="1333"/>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259750" y="494473"/>
            <a:ext cx="71005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259751" y="1280528"/>
            <a:ext cx="3333250" cy="3796000"/>
          </a:xfrm>
          <a:prstGeom prst="rect">
            <a:avLst/>
          </a:prstGeom>
        </p:spPr>
        <p:txBody>
          <a:bodyPr spcFirstLastPara="1" wrap="square" lIns="91425" tIns="91425" rIns="91425" bIns="91425" anchor="t" anchorCtr="0">
            <a:noAutofit/>
          </a:bodyPr>
          <a:lstStyle>
            <a:lvl1pPr marL="380976" lvl="0" indent="-264566">
              <a:spcBef>
                <a:spcPts val="0"/>
              </a:spcBef>
              <a:spcAft>
                <a:spcPts val="0"/>
              </a:spcAft>
              <a:buSzPts val="1400"/>
              <a:buChar char="●"/>
              <a:defRPr sz="1167"/>
            </a:lvl1pPr>
            <a:lvl2pPr marL="761950" lvl="1" indent="-253983">
              <a:spcBef>
                <a:spcPts val="1333"/>
              </a:spcBef>
              <a:spcAft>
                <a:spcPts val="0"/>
              </a:spcAft>
              <a:buSzPts val="1200"/>
              <a:buChar char="○"/>
              <a:defRPr sz="1000"/>
            </a:lvl2pPr>
            <a:lvl3pPr marL="1142926" lvl="2" indent="-253983">
              <a:spcBef>
                <a:spcPts val="1333"/>
              </a:spcBef>
              <a:spcAft>
                <a:spcPts val="0"/>
              </a:spcAft>
              <a:buSzPts val="1200"/>
              <a:buChar char="■"/>
              <a:defRPr sz="1000"/>
            </a:lvl3pPr>
            <a:lvl4pPr marL="1523901" lvl="3" indent="-253983">
              <a:spcBef>
                <a:spcPts val="1333"/>
              </a:spcBef>
              <a:spcAft>
                <a:spcPts val="0"/>
              </a:spcAft>
              <a:buSzPts val="1200"/>
              <a:buChar char="●"/>
              <a:defRPr sz="1000"/>
            </a:lvl4pPr>
            <a:lvl5pPr marL="1904876" lvl="4" indent="-253983">
              <a:spcBef>
                <a:spcPts val="1333"/>
              </a:spcBef>
              <a:spcAft>
                <a:spcPts val="0"/>
              </a:spcAft>
              <a:buSzPts val="1200"/>
              <a:buChar char="○"/>
              <a:defRPr sz="1000"/>
            </a:lvl5pPr>
            <a:lvl6pPr marL="2285851" lvl="5" indent="-253983">
              <a:spcBef>
                <a:spcPts val="1333"/>
              </a:spcBef>
              <a:spcAft>
                <a:spcPts val="0"/>
              </a:spcAft>
              <a:buSzPts val="1200"/>
              <a:buChar char="■"/>
              <a:defRPr sz="1000"/>
            </a:lvl6pPr>
            <a:lvl7pPr marL="2666827" lvl="6" indent="-253983">
              <a:spcBef>
                <a:spcPts val="1333"/>
              </a:spcBef>
              <a:spcAft>
                <a:spcPts val="0"/>
              </a:spcAft>
              <a:buSzPts val="1200"/>
              <a:buChar char="●"/>
              <a:defRPr sz="1000"/>
            </a:lvl7pPr>
            <a:lvl8pPr marL="3047802" lvl="7" indent="-253983">
              <a:spcBef>
                <a:spcPts val="1333"/>
              </a:spcBef>
              <a:spcAft>
                <a:spcPts val="0"/>
              </a:spcAft>
              <a:buSzPts val="1200"/>
              <a:buChar char="○"/>
              <a:defRPr sz="1000"/>
            </a:lvl8pPr>
            <a:lvl9pPr marL="3428777" lvl="8" indent="-253983">
              <a:spcBef>
                <a:spcPts val="1333"/>
              </a:spcBef>
              <a:spcAft>
                <a:spcPts val="1333"/>
              </a:spcAft>
              <a:buSzPts val="1200"/>
              <a:buChar char="■"/>
              <a:defRPr sz="1000"/>
            </a:lvl9pPr>
          </a:lstStyle>
          <a:p>
            <a:endParaRPr/>
          </a:p>
        </p:txBody>
      </p:sp>
      <p:sp>
        <p:nvSpPr>
          <p:cNvPr id="105" name="Google Shape;105;p12"/>
          <p:cNvSpPr txBox="1">
            <a:spLocks noGrp="1"/>
          </p:cNvSpPr>
          <p:nvPr>
            <p:ph type="body" idx="2"/>
          </p:nvPr>
        </p:nvSpPr>
        <p:spPr>
          <a:xfrm>
            <a:off x="4027001" y="1280528"/>
            <a:ext cx="3333250" cy="3796000"/>
          </a:xfrm>
          <a:prstGeom prst="rect">
            <a:avLst/>
          </a:prstGeom>
        </p:spPr>
        <p:txBody>
          <a:bodyPr spcFirstLastPara="1" wrap="square" lIns="91425" tIns="91425" rIns="91425" bIns="91425" anchor="t" anchorCtr="0">
            <a:noAutofit/>
          </a:bodyPr>
          <a:lstStyle>
            <a:lvl1pPr marL="380976" lvl="0" indent="-264566">
              <a:spcBef>
                <a:spcPts val="0"/>
              </a:spcBef>
              <a:spcAft>
                <a:spcPts val="0"/>
              </a:spcAft>
              <a:buSzPts val="1400"/>
              <a:buChar char="●"/>
              <a:defRPr sz="1167"/>
            </a:lvl1pPr>
            <a:lvl2pPr marL="761950" lvl="1" indent="-253983">
              <a:spcBef>
                <a:spcPts val="1333"/>
              </a:spcBef>
              <a:spcAft>
                <a:spcPts val="0"/>
              </a:spcAft>
              <a:buSzPts val="1200"/>
              <a:buChar char="○"/>
              <a:defRPr sz="1000"/>
            </a:lvl2pPr>
            <a:lvl3pPr marL="1142926" lvl="2" indent="-253983">
              <a:spcBef>
                <a:spcPts val="1333"/>
              </a:spcBef>
              <a:spcAft>
                <a:spcPts val="0"/>
              </a:spcAft>
              <a:buSzPts val="1200"/>
              <a:buChar char="■"/>
              <a:defRPr sz="1000"/>
            </a:lvl3pPr>
            <a:lvl4pPr marL="1523901" lvl="3" indent="-253983">
              <a:spcBef>
                <a:spcPts val="1333"/>
              </a:spcBef>
              <a:spcAft>
                <a:spcPts val="0"/>
              </a:spcAft>
              <a:buSzPts val="1200"/>
              <a:buChar char="●"/>
              <a:defRPr sz="1000"/>
            </a:lvl4pPr>
            <a:lvl5pPr marL="1904876" lvl="4" indent="-253983">
              <a:spcBef>
                <a:spcPts val="1333"/>
              </a:spcBef>
              <a:spcAft>
                <a:spcPts val="0"/>
              </a:spcAft>
              <a:buSzPts val="1200"/>
              <a:buChar char="○"/>
              <a:defRPr sz="1000"/>
            </a:lvl5pPr>
            <a:lvl6pPr marL="2285851" lvl="5" indent="-253983">
              <a:spcBef>
                <a:spcPts val="1333"/>
              </a:spcBef>
              <a:spcAft>
                <a:spcPts val="0"/>
              </a:spcAft>
              <a:buSzPts val="1200"/>
              <a:buChar char="■"/>
              <a:defRPr sz="1000"/>
            </a:lvl6pPr>
            <a:lvl7pPr marL="2666827" lvl="6" indent="-253983">
              <a:spcBef>
                <a:spcPts val="1333"/>
              </a:spcBef>
              <a:spcAft>
                <a:spcPts val="0"/>
              </a:spcAft>
              <a:buSzPts val="1200"/>
              <a:buChar char="●"/>
              <a:defRPr sz="1000"/>
            </a:lvl7pPr>
            <a:lvl8pPr marL="3047802" lvl="7" indent="-253983">
              <a:spcBef>
                <a:spcPts val="1333"/>
              </a:spcBef>
              <a:spcAft>
                <a:spcPts val="0"/>
              </a:spcAft>
              <a:buSzPts val="1200"/>
              <a:buChar char="○"/>
              <a:defRPr sz="1000"/>
            </a:lvl8pPr>
            <a:lvl9pPr marL="3428777" lvl="8" indent="-253983">
              <a:spcBef>
                <a:spcPts val="1333"/>
              </a:spcBef>
              <a:spcAft>
                <a:spcPts val="1333"/>
              </a:spcAft>
              <a:buSzPts val="1200"/>
              <a:buChar char="■"/>
              <a:defRPr sz="1000"/>
            </a:lvl9pPr>
          </a:lstStyle>
          <a:p>
            <a:endParaRPr/>
          </a:p>
        </p:txBody>
      </p:sp>
      <p:sp>
        <p:nvSpPr>
          <p:cNvPr id="106" name="Google Shape;106;p12"/>
          <p:cNvSpPr txBox="1">
            <a:spLocks noGrp="1"/>
          </p:cNvSpPr>
          <p:nvPr>
            <p:ph type="sldNum" idx="12"/>
          </p:nvPr>
        </p:nvSpPr>
        <p:spPr>
          <a:xfrm>
            <a:off x="7060383" y="5181353"/>
            <a:ext cx="45725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9750" y="494473"/>
            <a:ext cx="7100500" cy="636333"/>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59750" y="1280528"/>
            <a:ext cx="7100500" cy="3796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060383" y="5181353"/>
            <a:ext cx="457250" cy="437333"/>
          </a:xfrm>
          <a:prstGeom prst="rect">
            <a:avLst/>
          </a:prstGeom>
          <a:noFill/>
          <a:ln>
            <a:noFill/>
          </a:ln>
        </p:spPr>
        <p:txBody>
          <a:bodyPr spcFirstLastPara="1" wrap="square" lIns="91425" tIns="91425" rIns="91425" bIns="91425" anchor="ctr" anchorCtr="0">
            <a:noAutofit/>
          </a:bodyPr>
          <a:lstStyle>
            <a:lvl1pPr lvl="0" algn="r">
              <a:buNone/>
              <a:defRPr sz="833">
                <a:solidFill>
                  <a:schemeClr val="dk2"/>
                </a:solidFill>
              </a:defRPr>
            </a:lvl1pPr>
            <a:lvl2pPr lvl="1" algn="r">
              <a:buNone/>
              <a:defRPr sz="833">
                <a:solidFill>
                  <a:schemeClr val="dk2"/>
                </a:solidFill>
              </a:defRPr>
            </a:lvl2pPr>
            <a:lvl3pPr lvl="2" algn="r">
              <a:buNone/>
              <a:defRPr sz="833">
                <a:solidFill>
                  <a:schemeClr val="dk2"/>
                </a:solidFill>
              </a:defRPr>
            </a:lvl3pPr>
            <a:lvl4pPr lvl="3" algn="r">
              <a:buNone/>
              <a:defRPr sz="833">
                <a:solidFill>
                  <a:schemeClr val="dk2"/>
                </a:solidFill>
              </a:defRPr>
            </a:lvl4pPr>
            <a:lvl5pPr lvl="4" algn="r">
              <a:buNone/>
              <a:defRPr sz="833">
                <a:solidFill>
                  <a:schemeClr val="dk2"/>
                </a:solidFill>
              </a:defRPr>
            </a:lvl5pPr>
            <a:lvl6pPr lvl="5" algn="r">
              <a:buNone/>
              <a:defRPr sz="833">
                <a:solidFill>
                  <a:schemeClr val="dk2"/>
                </a:solidFill>
              </a:defRPr>
            </a:lvl6pPr>
            <a:lvl7pPr lvl="6" algn="r">
              <a:buNone/>
              <a:defRPr sz="833">
                <a:solidFill>
                  <a:schemeClr val="dk2"/>
                </a:solidFill>
              </a:defRPr>
            </a:lvl7pPr>
            <a:lvl8pPr lvl="7" algn="r">
              <a:buNone/>
              <a:defRPr sz="833">
                <a:solidFill>
                  <a:schemeClr val="dk2"/>
                </a:solidFill>
              </a:defRPr>
            </a:lvl8pPr>
            <a:lvl9pPr lvl="8" algn="r">
              <a:buNone/>
              <a:defRPr sz="8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70" r:id="rId20"/>
    <p:sldLayoutId id="2147483671"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259750" y="494473"/>
            <a:ext cx="7100500" cy="636333"/>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6" name="Google Shape;176;p26"/>
          <p:cNvSpPr txBox="1">
            <a:spLocks noGrp="1"/>
          </p:cNvSpPr>
          <p:nvPr>
            <p:ph type="body" idx="1"/>
          </p:nvPr>
        </p:nvSpPr>
        <p:spPr>
          <a:xfrm>
            <a:off x="259750" y="1280528"/>
            <a:ext cx="7100500" cy="3796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77" name="Google Shape;177;p26"/>
          <p:cNvSpPr txBox="1">
            <a:spLocks noGrp="1"/>
          </p:cNvSpPr>
          <p:nvPr>
            <p:ph type="sldNum" idx="12"/>
          </p:nvPr>
        </p:nvSpPr>
        <p:spPr>
          <a:xfrm>
            <a:off x="7060383" y="5181353"/>
            <a:ext cx="457250" cy="437333"/>
          </a:xfrm>
          <a:prstGeom prst="rect">
            <a:avLst/>
          </a:prstGeom>
          <a:noFill/>
          <a:ln>
            <a:noFill/>
          </a:ln>
        </p:spPr>
        <p:txBody>
          <a:bodyPr spcFirstLastPara="1" wrap="square" lIns="91425" tIns="91425" rIns="91425" bIns="91425" anchor="ctr" anchorCtr="0">
            <a:noAutofit/>
          </a:bodyPr>
          <a:lstStyle>
            <a:lvl1pPr lvl="0" algn="r" rtl="0">
              <a:buNone/>
              <a:defRPr sz="833">
                <a:solidFill>
                  <a:schemeClr val="dk2"/>
                </a:solidFill>
              </a:defRPr>
            </a:lvl1pPr>
            <a:lvl2pPr lvl="1" algn="r" rtl="0">
              <a:buNone/>
              <a:defRPr sz="833">
                <a:solidFill>
                  <a:schemeClr val="dk2"/>
                </a:solidFill>
              </a:defRPr>
            </a:lvl2pPr>
            <a:lvl3pPr lvl="2" algn="r" rtl="0">
              <a:buNone/>
              <a:defRPr sz="833">
                <a:solidFill>
                  <a:schemeClr val="dk2"/>
                </a:solidFill>
              </a:defRPr>
            </a:lvl3pPr>
            <a:lvl4pPr lvl="3" algn="r" rtl="0">
              <a:buNone/>
              <a:defRPr sz="833">
                <a:solidFill>
                  <a:schemeClr val="dk2"/>
                </a:solidFill>
              </a:defRPr>
            </a:lvl4pPr>
            <a:lvl5pPr lvl="4" algn="r" rtl="0">
              <a:buNone/>
              <a:defRPr sz="833">
                <a:solidFill>
                  <a:schemeClr val="dk2"/>
                </a:solidFill>
              </a:defRPr>
            </a:lvl5pPr>
            <a:lvl6pPr lvl="5" algn="r" rtl="0">
              <a:buNone/>
              <a:defRPr sz="833">
                <a:solidFill>
                  <a:schemeClr val="dk2"/>
                </a:solidFill>
              </a:defRPr>
            </a:lvl6pPr>
            <a:lvl7pPr lvl="6" algn="r" rtl="0">
              <a:buNone/>
              <a:defRPr sz="833">
                <a:solidFill>
                  <a:schemeClr val="dk2"/>
                </a:solidFill>
              </a:defRPr>
            </a:lvl7pPr>
            <a:lvl8pPr lvl="7" algn="r" rtl="0">
              <a:buNone/>
              <a:defRPr sz="833">
                <a:solidFill>
                  <a:schemeClr val="dk2"/>
                </a:solidFill>
              </a:defRPr>
            </a:lvl8pPr>
            <a:lvl9pPr lvl="8" algn="r" rtl="0">
              <a:buNone/>
              <a:defRPr sz="8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AF3D-12C3-49BD-A70E-CD3AFAD00766}"/>
              </a:ext>
            </a:extLst>
          </p:cNvPr>
          <p:cNvSpPr>
            <a:spLocks noGrp="1"/>
          </p:cNvSpPr>
          <p:nvPr>
            <p:ph type="title"/>
          </p:nvPr>
        </p:nvSpPr>
        <p:spPr/>
        <p:txBody>
          <a:bodyPr/>
          <a:lstStyle/>
          <a:p>
            <a:r>
              <a:rPr lang="en-US" dirty="0"/>
              <a:t>KHÓA LUẬN TỐT NGHI</a:t>
            </a:r>
            <a:r>
              <a:rPr lang="en-US" sz="2400" dirty="0">
                <a:latin typeface="+mj-lt"/>
              </a:rPr>
              <a:t>Ệ</a:t>
            </a:r>
            <a:r>
              <a:rPr lang="en-US" dirty="0"/>
              <a:t>P</a:t>
            </a:r>
          </a:p>
        </p:txBody>
      </p:sp>
      <p:sp>
        <p:nvSpPr>
          <p:cNvPr id="4" name="Subtitle 3">
            <a:extLst>
              <a:ext uri="{FF2B5EF4-FFF2-40B4-BE49-F238E27FC236}">
                <a16:creationId xmlns:a16="http://schemas.microsoft.com/office/drawing/2014/main" id="{FAEB9D7E-F914-41A8-8935-D7F31339F9AA}"/>
              </a:ext>
            </a:extLst>
          </p:cNvPr>
          <p:cNvSpPr>
            <a:spLocks noGrp="1"/>
          </p:cNvSpPr>
          <p:nvPr>
            <p:ph type="subTitle" idx="2"/>
          </p:nvPr>
        </p:nvSpPr>
        <p:spPr/>
        <p:txBody>
          <a:bodyPr/>
          <a:lstStyle/>
          <a:p>
            <a:endParaRPr lang="en-US"/>
          </a:p>
        </p:txBody>
      </p:sp>
      <p:pic>
        <p:nvPicPr>
          <p:cNvPr id="6" name="Picture 5">
            <a:extLst>
              <a:ext uri="{FF2B5EF4-FFF2-40B4-BE49-F238E27FC236}">
                <a16:creationId xmlns:a16="http://schemas.microsoft.com/office/drawing/2014/main" id="{32E1E636-61C1-4AE9-BC4C-14CC7A026271}"/>
              </a:ext>
            </a:extLst>
          </p:cNvPr>
          <p:cNvPicPr>
            <a:picLocks noChangeAspect="1"/>
          </p:cNvPicPr>
          <p:nvPr/>
        </p:nvPicPr>
        <p:blipFill>
          <a:blip r:embed="rId3"/>
          <a:stretch>
            <a:fillRect/>
          </a:stretch>
        </p:blipFill>
        <p:spPr>
          <a:xfrm>
            <a:off x="261264" y="1041181"/>
            <a:ext cx="7153332" cy="3576666"/>
          </a:xfrm>
          <a:prstGeom prst="rect">
            <a:avLst/>
          </a:prstGeom>
        </p:spPr>
      </p:pic>
      <p:grpSp>
        <p:nvGrpSpPr>
          <p:cNvPr id="7" name="Google Shape;1014;p69">
            <a:extLst>
              <a:ext uri="{FF2B5EF4-FFF2-40B4-BE49-F238E27FC236}">
                <a16:creationId xmlns:a16="http://schemas.microsoft.com/office/drawing/2014/main" id="{ECB2FDC2-9EBE-4F02-B180-B84D01269275}"/>
              </a:ext>
            </a:extLst>
          </p:cNvPr>
          <p:cNvGrpSpPr/>
          <p:nvPr/>
        </p:nvGrpSpPr>
        <p:grpSpPr>
          <a:xfrm rot="5400000">
            <a:off x="590654" y="883153"/>
            <a:ext cx="927956" cy="1153560"/>
            <a:chOff x="0" y="46600"/>
            <a:chExt cx="3121800" cy="5004600"/>
          </a:xfrm>
        </p:grpSpPr>
        <p:sp>
          <p:nvSpPr>
            <p:cNvPr id="8" name="Google Shape;1015;p69">
              <a:extLst>
                <a:ext uri="{FF2B5EF4-FFF2-40B4-BE49-F238E27FC236}">
                  <a16:creationId xmlns:a16="http://schemas.microsoft.com/office/drawing/2014/main" id="{8822A82C-42F5-4022-9E52-734D46BE704B}"/>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9" name="Google Shape;1016;p69">
              <a:extLst>
                <a:ext uri="{FF2B5EF4-FFF2-40B4-BE49-F238E27FC236}">
                  <a16:creationId xmlns:a16="http://schemas.microsoft.com/office/drawing/2014/main" id="{7141A87A-A617-4246-B00B-4076057EC019}"/>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10" name="Google Shape;1017;p69">
              <a:extLst>
                <a:ext uri="{FF2B5EF4-FFF2-40B4-BE49-F238E27FC236}">
                  <a16:creationId xmlns:a16="http://schemas.microsoft.com/office/drawing/2014/main" id="{6A6D8715-2A09-4F27-BC23-196DC879A369}"/>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sp>
        <p:nvSpPr>
          <p:cNvPr id="3" name="Slide Number Placeholder 2">
            <a:extLst>
              <a:ext uri="{FF2B5EF4-FFF2-40B4-BE49-F238E27FC236}">
                <a16:creationId xmlns:a16="http://schemas.microsoft.com/office/drawing/2014/main" id="{8E8383FF-6C3A-45E0-8A9D-D6B4F1F3BA57}"/>
              </a:ext>
            </a:extLst>
          </p:cNvPr>
          <p:cNvSpPr>
            <a:spLocks noGrp="1"/>
          </p:cNvSpPr>
          <p:nvPr>
            <p:ph type="sldNum" idx="12"/>
          </p:nvPr>
        </p:nvSpPr>
        <p:spPr/>
        <p:txBody>
          <a:bodyPr/>
          <a:lstStyle/>
          <a:p>
            <a:fld id="{00000000-1234-1234-1234-123412341234}" type="slidenum">
              <a:rPr lang="en" sz="900" smtClean="0"/>
              <a:pPr/>
              <a:t>1</a:t>
            </a:fld>
            <a:endParaRPr lang="en" sz="900" dirty="0"/>
          </a:p>
        </p:txBody>
      </p:sp>
    </p:spTree>
    <p:extLst>
      <p:ext uri="{BB962C8B-B14F-4D97-AF65-F5344CB8AC3E}">
        <p14:creationId xmlns:p14="http://schemas.microsoft.com/office/powerpoint/2010/main" val="3169044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110522" y="1977459"/>
            <a:ext cx="5353750" cy="668250"/>
          </a:xfrm>
          <a:prstGeom prst="rect">
            <a:avLst/>
          </a:prstGeom>
        </p:spPr>
        <p:txBody>
          <a:bodyPr spcFirstLastPara="1" wrap="square" lIns="76188" tIns="76188" rIns="76188" bIns="76188" anchor="t" anchorCtr="0">
            <a:noAutofit/>
          </a:bodyPr>
          <a:lstStyle/>
          <a:p>
            <a:r>
              <a:rPr lang="en" dirty="0"/>
              <a:t> </a:t>
            </a:r>
            <a:r>
              <a:rPr lang="en" sz="4000" dirty="0"/>
              <a:t>MÔ HÌNH</a:t>
            </a:r>
            <a:r>
              <a:rPr lang="en" dirty="0"/>
              <a:t> ĐỀ XUẤT</a:t>
            </a:r>
            <a:endParaRPr dirty="0"/>
          </a:p>
        </p:txBody>
      </p:sp>
      <p:sp>
        <p:nvSpPr>
          <p:cNvPr id="287" name="Google Shape;287;p42"/>
          <p:cNvSpPr txBox="1">
            <a:spLocks noGrp="1"/>
          </p:cNvSpPr>
          <p:nvPr>
            <p:ph type="subTitle" idx="1"/>
          </p:nvPr>
        </p:nvSpPr>
        <p:spPr>
          <a:xfrm>
            <a:off x="1476375" y="2482667"/>
            <a:ext cx="5987896" cy="328000"/>
          </a:xfrm>
          <a:prstGeom prst="rect">
            <a:avLst/>
          </a:prstGeom>
        </p:spPr>
        <p:txBody>
          <a:bodyPr spcFirstLastPara="1" wrap="square" lIns="76188" tIns="76188" rIns="76188" bIns="76188" anchor="t" anchorCtr="0">
            <a:noAutofit/>
          </a:bodyPr>
          <a:lstStyle/>
          <a:p>
            <a:pPr marL="0" indent="0">
              <a:spcAft>
                <a:spcPts val="1333"/>
              </a:spcAft>
            </a:pPr>
            <a:r>
              <a:rPr lang="en" dirty="0"/>
              <a:t>HOOKING vào FUNCTION để xem và chỉnh sửa INPUT, OUTPUT </a:t>
            </a:r>
            <a:endParaRPr dirty="0"/>
          </a:p>
        </p:txBody>
      </p:sp>
      <p:sp>
        <p:nvSpPr>
          <p:cNvPr id="2" name="Slide Number Placeholder 1">
            <a:extLst>
              <a:ext uri="{FF2B5EF4-FFF2-40B4-BE49-F238E27FC236}">
                <a16:creationId xmlns:a16="http://schemas.microsoft.com/office/drawing/2014/main" id="{9EB85C59-B52C-46E2-9607-435B256E1270}"/>
              </a:ext>
            </a:extLst>
          </p:cNvPr>
          <p:cNvSpPr>
            <a:spLocks noGrp="1"/>
          </p:cNvSpPr>
          <p:nvPr>
            <p:ph type="sldNum" idx="12"/>
          </p:nvPr>
        </p:nvSpPr>
        <p:spPr/>
        <p:txBody>
          <a:bodyPr/>
          <a:lstStyle/>
          <a:p>
            <a:fld id="{00000000-1234-1234-1234-123412341234}" type="slidenum">
              <a:rPr lang="en" smtClean="0"/>
              <a:pPr/>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EAB507-DE65-4D63-A8BE-329FBF3A5A1E}"/>
              </a:ext>
            </a:extLst>
          </p:cNvPr>
          <p:cNvPicPr>
            <a:picLocks noChangeAspect="1"/>
          </p:cNvPicPr>
          <p:nvPr/>
        </p:nvPicPr>
        <p:blipFill>
          <a:blip r:embed="rId2"/>
          <a:stretch>
            <a:fillRect/>
          </a:stretch>
        </p:blipFill>
        <p:spPr>
          <a:xfrm>
            <a:off x="0" y="870856"/>
            <a:ext cx="7620000" cy="3793333"/>
          </a:xfrm>
          <a:prstGeom prst="rect">
            <a:avLst/>
          </a:prstGeom>
        </p:spPr>
      </p:pic>
      <p:sp>
        <p:nvSpPr>
          <p:cNvPr id="3" name="Google Shape;914;p66">
            <a:extLst>
              <a:ext uri="{FF2B5EF4-FFF2-40B4-BE49-F238E27FC236}">
                <a16:creationId xmlns:a16="http://schemas.microsoft.com/office/drawing/2014/main" id="{A2ACA23A-CB07-4133-B68E-A04C3B3AD039}"/>
              </a:ext>
            </a:extLst>
          </p:cNvPr>
          <p:cNvSpPr txBox="1"/>
          <p:nvPr/>
        </p:nvSpPr>
        <p:spPr>
          <a:xfrm>
            <a:off x="285000" y="4779533"/>
            <a:ext cx="7050000" cy="477250"/>
          </a:xfrm>
          <a:prstGeom prst="rect">
            <a:avLst/>
          </a:prstGeom>
          <a:noFill/>
          <a:ln>
            <a:noFill/>
          </a:ln>
        </p:spPr>
        <p:txBody>
          <a:bodyPr spcFirstLastPara="1" wrap="square" lIns="76188" tIns="76188" rIns="76188" bIns="76188" anchor="ctr" anchorCtr="0">
            <a:noAutofit/>
          </a:bodyPr>
          <a:lstStyle/>
          <a:p>
            <a:pPr algn="ctr">
              <a:buSzPts val="1100"/>
            </a:pPr>
            <a:r>
              <a:rPr lang="en-US" sz="1600" b="1" dirty="0">
                <a:latin typeface="Muli"/>
                <a:ea typeface="Muli"/>
                <a:cs typeface="Muli"/>
                <a:sym typeface="Muli"/>
              </a:rPr>
              <a:t>Mô hình cơ bản </a:t>
            </a:r>
            <a:r>
              <a:rPr lang="en-US" sz="1600" b="1" dirty="0" err="1">
                <a:latin typeface="Muli"/>
                <a:ea typeface="Muli"/>
                <a:cs typeface="Muli"/>
                <a:sym typeface="Muli"/>
              </a:rPr>
              <a:t>ApiDroid</a:t>
            </a:r>
            <a:r>
              <a:rPr lang="en-US" sz="1600" b="1" dirty="0">
                <a:latin typeface="Muli"/>
                <a:ea typeface="Muli"/>
                <a:cs typeface="Muli"/>
                <a:sym typeface="Muli"/>
              </a:rPr>
              <a:t> tương tác với vùng nhớ hàm mã hóa </a:t>
            </a:r>
            <a:endParaRPr lang="en-US" sz="1000" b="1" dirty="0">
              <a:latin typeface="Muli"/>
              <a:ea typeface="Muli"/>
              <a:cs typeface="Muli"/>
              <a:sym typeface="Muli"/>
            </a:endParaRPr>
          </a:p>
        </p:txBody>
      </p:sp>
      <p:sp>
        <p:nvSpPr>
          <p:cNvPr id="4" name="Slide Number Placeholder 3">
            <a:extLst>
              <a:ext uri="{FF2B5EF4-FFF2-40B4-BE49-F238E27FC236}">
                <a16:creationId xmlns:a16="http://schemas.microsoft.com/office/drawing/2014/main" id="{CD93BECD-F768-4DBC-BE26-BAB86435ED03}"/>
              </a:ext>
            </a:extLst>
          </p:cNvPr>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315579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5AAB5-26C6-426B-86BD-53F1C1FE988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227" y="575665"/>
            <a:ext cx="5949486" cy="434467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0F68D404-1EA0-45E2-9A9D-248B646BFA39}"/>
              </a:ext>
            </a:extLst>
          </p:cNvPr>
          <p:cNvSpPr txBox="1"/>
          <p:nvPr/>
        </p:nvSpPr>
        <p:spPr>
          <a:xfrm>
            <a:off x="1702171" y="5014657"/>
            <a:ext cx="4525598" cy="307777"/>
          </a:xfrm>
          <a:prstGeom prst="rect">
            <a:avLst/>
          </a:prstGeom>
          <a:noFill/>
        </p:spPr>
        <p:txBody>
          <a:bodyPr wrap="none" rtlCol="0">
            <a:spAutoFit/>
          </a:bodyPr>
          <a:lstStyle/>
          <a:p>
            <a:r>
              <a:rPr lang="en-US" b="1" dirty="0"/>
              <a:t>Mô hình ứng dụng </a:t>
            </a:r>
            <a:r>
              <a:rPr lang="en-US" b="1" dirty="0" err="1"/>
              <a:t>ApiDroid</a:t>
            </a:r>
            <a:r>
              <a:rPr lang="en-US" b="1" dirty="0"/>
              <a:t> (phần </a:t>
            </a:r>
            <a:r>
              <a:rPr lang="en-US" b="1" dirty="0" err="1"/>
              <a:t>ApiDroid</a:t>
            </a:r>
            <a:r>
              <a:rPr lang="en-US" b="1" dirty="0"/>
              <a:t>-Agent)</a:t>
            </a:r>
          </a:p>
        </p:txBody>
      </p:sp>
      <p:sp>
        <p:nvSpPr>
          <p:cNvPr id="2" name="TextBox 1">
            <a:extLst>
              <a:ext uri="{FF2B5EF4-FFF2-40B4-BE49-F238E27FC236}">
                <a16:creationId xmlns:a16="http://schemas.microsoft.com/office/drawing/2014/main" id="{5331B2BA-B140-4C8D-8313-C1C1AF3460D0}"/>
              </a:ext>
            </a:extLst>
          </p:cNvPr>
          <p:cNvSpPr txBox="1"/>
          <p:nvPr/>
        </p:nvSpPr>
        <p:spPr>
          <a:xfrm>
            <a:off x="3265099" y="1090465"/>
            <a:ext cx="1507144" cy="307777"/>
          </a:xfrm>
          <a:prstGeom prst="rect">
            <a:avLst/>
          </a:prstGeom>
          <a:noFill/>
        </p:spPr>
        <p:txBody>
          <a:bodyPr wrap="none" rtlCol="0">
            <a:spAutoFit/>
          </a:bodyPr>
          <a:lstStyle/>
          <a:p>
            <a:r>
              <a:rPr lang="en-US" b="1" dirty="0" err="1"/>
              <a:t>ApiDroid</a:t>
            </a:r>
            <a:r>
              <a:rPr lang="en-US" b="1" dirty="0"/>
              <a:t>-Agent</a:t>
            </a:r>
          </a:p>
        </p:txBody>
      </p:sp>
      <p:sp>
        <p:nvSpPr>
          <p:cNvPr id="3" name="Slide Number Placeholder 2">
            <a:extLst>
              <a:ext uri="{FF2B5EF4-FFF2-40B4-BE49-F238E27FC236}">
                <a16:creationId xmlns:a16="http://schemas.microsoft.com/office/drawing/2014/main" id="{E957F3DF-7F05-4B87-A786-3E90CAE21F57}"/>
              </a:ext>
            </a:extLst>
          </p:cNvPr>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112632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F3E3A-9966-4A6D-AF3E-AB74F85985A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172" y="1151959"/>
            <a:ext cx="7383524" cy="368846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001DEECC-6E30-493D-8C80-5382838F4D05}"/>
              </a:ext>
            </a:extLst>
          </p:cNvPr>
          <p:cNvSpPr txBox="1"/>
          <p:nvPr/>
        </p:nvSpPr>
        <p:spPr>
          <a:xfrm>
            <a:off x="1648189" y="4848670"/>
            <a:ext cx="4628190" cy="307777"/>
          </a:xfrm>
          <a:prstGeom prst="rect">
            <a:avLst/>
          </a:prstGeom>
          <a:noFill/>
        </p:spPr>
        <p:txBody>
          <a:bodyPr wrap="none" rtlCol="0">
            <a:spAutoFit/>
          </a:bodyPr>
          <a:lstStyle/>
          <a:p>
            <a:r>
              <a:rPr lang="en-US" b="1" dirty="0"/>
              <a:t>Mô hình ứng dụng </a:t>
            </a:r>
            <a:r>
              <a:rPr lang="en-US" b="1" dirty="0" err="1"/>
              <a:t>ApiDroid</a:t>
            </a:r>
            <a:r>
              <a:rPr lang="en-US" b="1" dirty="0"/>
              <a:t> (phần </a:t>
            </a:r>
            <a:r>
              <a:rPr lang="en-US" b="1" dirty="0" err="1"/>
              <a:t>ApiDroid</a:t>
            </a:r>
            <a:r>
              <a:rPr lang="en-US" b="1" dirty="0"/>
              <a:t>- Server)</a:t>
            </a:r>
          </a:p>
        </p:txBody>
      </p:sp>
      <p:sp>
        <p:nvSpPr>
          <p:cNvPr id="2" name="Slide Number Placeholder 1">
            <a:extLst>
              <a:ext uri="{FF2B5EF4-FFF2-40B4-BE49-F238E27FC236}">
                <a16:creationId xmlns:a16="http://schemas.microsoft.com/office/drawing/2014/main" id="{9187FFE5-2290-4E7D-9680-40153AD3F018}"/>
              </a:ext>
            </a:extLst>
          </p:cNvPr>
          <p:cNvSpPr>
            <a:spLocks noGrp="1"/>
          </p:cNvSpPr>
          <p:nvPr>
            <p:ph type="sldNum" idx="12"/>
          </p:nvPr>
        </p:nvSpPr>
        <p:spPr/>
        <p:txBody>
          <a:bodyPr/>
          <a:lstStyle/>
          <a:p>
            <a:fld id="{00000000-1234-1234-1234-123412341234}" type="slidenum">
              <a:rPr lang="en" smtClean="0"/>
              <a:pPr/>
              <a:t>13</a:t>
            </a:fld>
            <a:endParaRPr lang="en"/>
          </a:p>
        </p:txBody>
      </p:sp>
      <p:sp>
        <p:nvSpPr>
          <p:cNvPr id="6" name="TextBox 5">
            <a:extLst>
              <a:ext uri="{FF2B5EF4-FFF2-40B4-BE49-F238E27FC236}">
                <a16:creationId xmlns:a16="http://schemas.microsoft.com/office/drawing/2014/main" id="{47883157-DAC8-45D0-A25F-655E130CD736}"/>
              </a:ext>
            </a:extLst>
          </p:cNvPr>
          <p:cNvSpPr txBox="1"/>
          <p:nvPr/>
        </p:nvSpPr>
        <p:spPr>
          <a:xfrm>
            <a:off x="2975476" y="1465480"/>
            <a:ext cx="1669047" cy="307777"/>
          </a:xfrm>
          <a:prstGeom prst="rect">
            <a:avLst/>
          </a:prstGeom>
          <a:noFill/>
        </p:spPr>
        <p:txBody>
          <a:bodyPr wrap="none" rtlCol="0">
            <a:spAutoFit/>
          </a:bodyPr>
          <a:lstStyle/>
          <a:p>
            <a:r>
              <a:rPr lang="en-US" b="1" dirty="0" err="1"/>
              <a:t>ApiDroid</a:t>
            </a:r>
            <a:r>
              <a:rPr lang="en-US" b="1" dirty="0"/>
              <a:t>- Server</a:t>
            </a:r>
          </a:p>
        </p:txBody>
      </p:sp>
    </p:spTree>
    <p:extLst>
      <p:ext uri="{BB962C8B-B14F-4D97-AF65-F5344CB8AC3E}">
        <p14:creationId xmlns:p14="http://schemas.microsoft.com/office/powerpoint/2010/main" val="127047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928D3A-6FE5-49DD-A510-42A635A958B4}"/>
              </a:ext>
            </a:extLst>
          </p:cNvPr>
          <p:cNvSpPr>
            <a:spLocks noGrp="1"/>
          </p:cNvSpPr>
          <p:nvPr>
            <p:ph type="sldNum" idx="12"/>
          </p:nvPr>
        </p:nvSpPr>
        <p:spPr/>
        <p:txBody>
          <a:bodyPr/>
          <a:lstStyle/>
          <a:p>
            <a:fld id="{00000000-1234-1234-1234-123412341234}" type="slidenum">
              <a:rPr lang="en" smtClean="0"/>
              <a:pPr/>
              <a:t>14</a:t>
            </a:fld>
            <a:endParaRPr lang="en"/>
          </a:p>
        </p:txBody>
      </p:sp>
      <p:pic>
        <p:nvPicPr>
          <p:cNvPr id="3" name="Picture 2">
            <a:extLst>
              <a:ext uri="{FF2B5EF4-FFF2-40B4-BE49-F238E27FC236}">
                <a16:creationId xmlns:a16="http://schemas.microsoft.com/office/drawing/2014/main" id="{AB7AA059-71E4-4900-A708-FC3730544820}"/>
              </a:ext>
            </a:extLst>
          </p:cNvPr>
          <p:cNvPicPr>
            <a:picLocks noChangeAspect="1"/>
          </p:cNvPicPr>
          <p:nvPr/>
        </p:nvPicPr>
        <p:blipFill>
          <a:blip r:embed="rId2"/>
          <a:stretch>
            <a:fillRect/>
          </a:stretch>
        </p:blipFill>
        <p:spPr>
          <a:xfrm>
            <a:off x="0" y="574136"/>
            <a:ext cx="7620000" cy="4305471"/>
          </a:xfrm>
          <a:prstGeom prst="rect">
            <a:avLst/>
          </a:prstGeom>
        </p:spPr>
      </p:pic>
      <p:sp>
        <p:nvSpPr>
          <p:cNvPr id="4" name="TextBox 3">
            <a:extLst>
              <a:ext uri="{FF2B5EF4-FFF2-40B4-BE49-F238E27FC236}">
                <a16:creationId xmlns:a16="http://schemas.microsoft.com/office/drawing/2014/main" id="{224D2B5C-025B-4456-95E9-93A1D89C600B}"/>
              </a:ext>
            </a:extLst>
          </p:cNvPr>
          <p:cNvSpPr txBox="1"/>
          <p:nvPr/>
        </p:nvSpPr>
        <p:spPr>
          <a:xfrm>
            <a:off x="2048941" y="4899637"/>
            <a:ext cx="3522118" cy="307777"/>
          </a:xfrm>
          <a:prstGeom prst="rect">
            <a:avLst/>
          </a:prstGeom>
          <a:noFill/>
        </p:spPr>
        <p:txBody>
          <a:bodyPr wrap="none" rtlCol="0">
            <a:spAutoFit/>
          </a:bodyPr>
          <a:lstStyle/>
          <a:p>
            <a:r>
              <a:rPr lang="en-US" b="1" dirty="0"/>
              <a:t>Giao diện ứng </a:t>
            </a:r>
            <a:r>
              <a:rPr lang="en-US" b="1" dirty="0" err="1"/>
              <a:t>ApiDroid</a:t>
            </a:r>
            <a:r>
              <a:rPr lang="en-US" b="1" dirty="0"/>
              <a:t> với 7 tab chính</a:t>
            </a:r>
          </a:p>
        </p:txBody>
      </p:sp>
      <p:sp>
        <p:nvSpPr>
          <p:cNvPr id="5" name="Rectangle 4">
            <a:extLst>
              <a:ext uri="{FF2B5EF4-FFF2-40B4-BE49-F238E27FC236}">
                <a16:creationId xmlns:a16="http://schemas.microsoft.com/office/drawing/2014/main" id="{4F1F734C-93C3-47FE-AD04-A9DE081F6F83}"/>
              </a:ext>
            </a:extLst>
          </p:cNvPr>
          <p:cNvSpPr/>
          <p:nvPr/>
        </p:nvSpPr>
        <p:spPr>
          <a:xfrm>
            <a:off x="43544" y="901943"/>
            <a:ext cx="4441371" cy="326572"/>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73749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68D404-1EA0-45E2-9A9D-248B646BFA39}"/>
              </a:ext>
            </a:extLst>
          </p:cNvPr>
          <p:cNvSpPr txBox="1"/>
          <p:nvPr/>
        </p:nvSpPr>
        <p:spPr>
          <a:xfrm>
            <a:off x="1140877" y="4679893"/>
            <a:ext cx="5824030" cy="307777"/>
          </a:xfrm>
          <a:prstGeom prst="rect">
            <a:avLst/>
          </a:prstGeom>
          <a:noFill/>
        </p:spPr>
        <p:txBody>
          <a:bodyPr wrap="none" rtlCol="0">
            <a:spAutoFit/>
          </a:bodyPr>
          <a:lstStyle/>
          <a:p>
            <a:r>
              <a:rPr lang="en-US" b="1" dirty="0"/>
              <a:t>Các chức năng (phân theo 7 tab) của </a:t>
            </a:r>
            <a:r>
              <a:rPr lang="en-US" b="1" dirty="0" err="1"/>
              <a:t>ApiDroid</a:t>
            </a:r>
            <a:r>
              <a:rPr lang="en-US" b="1" dirty="0"/>
              <a:t> tương tác với nhau</a:t>
            </a:r>
          </a:p>
        </p:txBody>
      </p:sp>
      <p:pic>
        <p:nvPicPr>
          <p:cNvPr id="6" name="Picture 5">
            <a:extLst>
              <a:ext uri="{FF2B5EF4-FFF2-40B4-BE49-F238E27FC236}">
                <a16:creationId xmlns:a16="http://schemas.microsoft.com/office/drawing/2014/main" id="{8D51ED5A-D3A0-40B0-8D65-DB1257EFB45D}"/>
              </a:ext>
            </a:extLst>
          </p:cNvPr>
          <p:cNvPicPr/>
          <p:nvPr/>
        </p:nvPicPr>
        <p:blipFill>
          <a:blip r:embed="rId2"/>
          <a:stretch>
            <a:fillRect/>
          </a:stretch>
        </p:blipFill>
        <p:spPr>
          <a:xfrm>
            <a:off x="257233" y="544287"/>
            <a:ext cx="7105533" cy="4014816"/>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7020A3F8-9334-4FA9-AC03-8B9D62B49F7E}"/>
              </a:ext>
            </a:extLst>
          </p:cNvPr>
          <p:cNvSpPr>
            <a:spLocks noGrp="1"/>
          </p:cNvSpPr>
          <p:nvPr>
            <p:ph type="sldNum" idx="12"/>
          </p:nvPr>
        </p:nvSpPr>
        <p:spPr/>
        <p:txBody>
          <a:bodyPr/>
          <a:lstStyle/>
          <a:p>
            <a:fld id="{00000000-1234-1234-1234-123412341234}" type="slidenum">
              <a:rPr lang="en" smtClean="0"/>
              <a:pPr/>
              <a:t>15</a:t>
            </a:fld>
            <a:endParaRPr lang="en"/>
          </a:p>
        </p:txBody>
      </p:sp>
    </p:spTree>
    <p:extLst>
      <p:ext uri="{BB962C8B-B14F-4D97-AF65-F5344CB8AC3E}">
        <p14:creationId xmlns:p14="http://schemas.microsoft.com/office/powerpoint/2010/main" val="4257146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48"/>
          <p:cNvSpPr txBox="1">
            <a:spLocks noGrp="1"/>
          </p:cNvSpPr>
          <p:nvPr>
            <p:ph type="title"/>
          </p:nvPr>
        </p:nvSpPr>
        <p:spPr>
          <a:xfrm>
            <a:off x="449188" y="2331126"/>
            <a:ext cx="6962750" cy="1204500"/>
          </a:xfrm>
          <a:prstGeom prst="rect">
            <a:avLst/>
          </a:prstGeom>
          <a:ln w="9525" cap="flat" cmpd="sng">
            <a:solidFill>
              <a:srgbClr val="FFFFFF"/>
            </a:solidFill>
            <a:prstDash val="solid"/>
            <a:round/>
            <a:headEnd type="none" w="sm" len="sm"/>
            <a:tailEnd type="none" w="sm" len="sm"/>
          </a:ln>
        </p:spPr>
        <p:txBody>
          <a:bodyPr spcFirstLastPara="1" wrap="square" lIns="76188" tIns="76188" rIns="76188" bIns="76188" anchor="ctr" anchorCtr="0">
            <a:noAutofit/>
          </a:bodyPr>
          <a:lstStyle/>
          <a:p>
            <a:pPr algn="ctr"/>
            <a:r>
              <a:rPr lang="en-US" b="1" dirty="0"/>
              <a:t>DEMO ỨNG DỤNG</a:t>
            </a:r>
            <a:endParaRPr b="1" dirty="0"/>
          </a:p>
        </p:txBody>
      </p:sp>
      <p:sp>
        <p:nvSpPr>
          <p:cNvPr id="2" name="Slide Number Placeholder 1">
            <a:extLst>
              <a:ext uri="{FF2B5EF4-FFF2-40B4-BE49-F238E27FC236}">
                <a16:creationId xmlns:a16="http://schemas.microsoft.com/office/drawing/2014/main" id="{560CA3EC-F6D5-42C8-B21E-9BC4B399671B}"/>
              </a:ext>
            </a:extLst>
          </p:cNvPr>
          <p:cNvSpPr>
            <a:spLocks noGrp="1"/>
          </p:cNvSpPr>
          <p:nvPr>
            <p:ph type="sldNum" idx="12"/>
          </p:nvPr>
        </p:nvSpPr>
        <p:spPr/>
        <p:txBody>
          <a:bodyPr/>
          <a:lstStyle/>
          <a:p>
            <a:fld id="{00000000-1234-1234-1234-123412341234}" type="slidenum">
              <a:rPr lang="en" sz="1050" smtClean="0"/>
              <a:pPr/>
              <a:t>16</a:t>
            </a:fld>
            <a:endParaRPr lang="en" dirty="0"/>
          </a:p>
        </p:txBody>
      </p:sp>
    </p:spTree>
    <p:extLst>
      <p:ext uri="{BB962C8B-B14F-4D97-AF65-F5344CB8AC3E}">
        <p14:creationId xmlns:p14="http://schemas.microsoft.com/office/powerpoint/2010/main" val="207628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C1A9C2-BC5B-447B-B3F1-B27E226BAEC2}"/>
              </a:ext>
            </a:extLst>
          </p:cNvPr>
          <p:cNvGraphicFramePr>
            <a:graphicFrameLocks noGrp="1"/>
          </p:cNvGraphicFramePr>
          <p:nvPr>
            <p:extLst>
              <p:ext uri="{D42A27DB-BD31-4B8C-83A1-F6EECF244321}">
                <p14:modId xmlns:p14="http://schemas.microsoft.com/office/powerpoint/2010/main" val="212515540"/>
              </p:ext>
            </p:extLst>
          </p:nvPr>
        </p:nvGraphicFramePr>
        <p:xfrm>
          <a:off x="249514" y="65316"/>
          <a:ext cx="7218085" cy="5172723"/>
        </p:xfrm>
        <a:graphic>
          <a:graphicData uri="http://schemas.openxmlformats.org/drawingml/2006/table">
            <a:tbl>
              <a:tblPr firstRow="1" firstCol="1" bandRow="1">
                <a:tableStyleId>{BDBED569-4797-4DF1-A0F4-6AAB3CD982D8}</a:tableStyleId>
              </a:tblPr>
              <a:tblGrid>
                <a:gridCol w="2776715">
                  <a:extLst>
                    <a:ext uri="{9D8B030D-6E8A-4147-A177-3AD203B41FA5}">
                      <a16:colId xmlns:a16="http://schemas.microsoft.com/office/drawing/2014/main" val="3817494959"/>
                    </a:ext>
                  </a:extLst>
                </a:gridCol>
                <a:gridCol w="1502228">
                  <a:extLst>
                    <a:ext uri="{9D8B030D-6E8A-4147-A177-3AD203B41FA5}">
                      <a16:colId xmlns:a16="http://schemas.microsoft.com/office/drawing/2014/main" val="1238745272"/>
                    </a:ext>
                  </a:extLst>
                </a:gridCol>
                <a:gridCol w="2939142">
                  <a:extLst>
                    <a:ext uri="{9D8B030D-6E8A-4147-A177-3AD203B41FA5}">
                      <a16:colId xmlns:a16="http://schemas.microsoft.com/office/drawing/2014/main" val="4274209725"/>
                    </a:ext>
                  </a:extLst>
                </a:gridCol>
              </a:tblGrid>
              <a:tr h="576941">
                <a:tc>
                  <a:txBody>
                    <a:bodyPr/>
                    <a:lstStyle/>
                    <a:p>
                      <a:pPr marL="0" marR="0" algn="ctr">
                        <a:lnSpc>
                          <a:spcPct val="150000"/>
                        </a:lnSpc>
                        <a:spcBef>
                          <a:spcPts val="0"/>
                        </a:spcBef>
                        <a:spcAft>
                          <a:spcPts val="600"/>
                        </a:spcAft>
                      </a:pPr>
                      <a:r>
                        <a:rPr lang="en-US" sz="1600" b="1" dirty="0">
                          <a:effectLst/>
                        </a:rPr>
                        <a:t>Loại ứng dụng</a:t>
                      </a:r>
                      <a:endParaRPr lang="en-US" sz="1600" b="1" dirty="0">
                        <a:effectLst/>
                        <a:latin typeface="Cambria" panose="02040503050406030204" pitchFamily="18" charset="0"/>
                        <a:ea typeface="Calibri" panose="020F0502020204030204" pitchFamily="34" charset="0"/>
                        <a:cs typeface="Times New Roman" panose="02020603050405020304" pitchFamily="18" charset="0"/>
                      </a:endParaRPr>
                    </a:p>
                  </a:txBody>
                  <a:tcPr marL="66904" marR="66904" marT="0" marB="0" anchor="ctr"/>
                </a:tc>
                <a:tc>
                  <a:txBody>
                    <a:bodyPr/>
                    <a:lstStyle/>
                    <a:p>
                      <a:pPr marL="0" marR="0" algn="ctr">
                        <a:lnSpc>
                          <a:spcPct val="150000"/>
                        </a:lnSpc>
                        <a:spcBef>
                          <a:spcPts val="0"/>
                        </a:spcBef>
                        <a:spcAft>
                          <a:spcPts val="600"/>
                        </a:spcAft>
                      </a:pPr>
                      <a:r>
                        <a:rPr lang="en-US" sz="1600" b="1" dirty="0">
                          <a:effectLst/>
                        </a:rPr>
                        <a:t>Số lượng</a:t>
                      </a:r>
                      <a:endParaRPr lang="en-US" sz="1600" b="1" dirty="0">
                        <a:effectLst/>
                        <a:latin typeface="Cambria" panose="02040503050406030204" pitchFamily="18" charset="0"/>
                        <a:ea typeface="Calibri" panose="020F0502020204030204" pitchFamily="34" charset="0"/>
                        <a:cs typeface="Times New Roman" panose="02020603050405020304" pitchFamily="18" charset="0"/>
                      </a:endParaRPr>
                    </a:p>
                  </a:txBody>
                  <a:tcPr marL="66904" marR="66904" marT="0" marB="0" anchor="ctr"/>
                </a:tc>
                <a:tc>
                  <a:txBody>
                    <a:bodyPr/>
                    <a:lstStyle/>
                    <a:p>
                      <a:pPr marL="0" marR="0" algn="ctr">
                        <a:lnSpc>
                          <a:spcPct val="150000"/>
                        </a:lnSpc>
                        <a:spcBef>
                          <a:spcPts val="0"/>
                        </a:spcBef>
                        <a:spcAft>
                          <a:spcPts val="600"/>
                        </a:spcAft>
                      </a:pPr>
                      <a:r>
                        <a:rPr lang="en-US" sz="1600" b="1" dirty="0">
                          <a:effectLst/>
                        </a:rPr>
                        <a:t>Tên</a:t>
                      </a:r>
                      <a:endParaRPr lang="en-US" sz="1600" b="1" dirty="0">
                        <a:effectLst/>
                        <a:latin typeface="Cambria" panose="02040503050406030204" pitchFamily="18" charset="0"/>
                        <a:ea typeface="Calibri" panose="020F0502020204030204" pitchFamily="34" charset="0"/>
                        <a:cs typeface="Times New Roman" panose="02020603050405020304" pitchFamily="18" charset="0"/>
                      </a:endParaRPr>
                    </a:p>
                  </a:txBody>
                  <a:tcPr marL="66904" marR="66904" marT="0" marB="0" anchor="ctr"/>
                </a:tc>
                <a:extLst>
                  <a:ext uri="{0D108BD9-81ED-4DB2-BD59-A6C34878D82A}">
                    <a16:rowId xmlns:a16="http://schemas.microsoft.com/office/drawing/2014/main" val="3143921497"/>
                  </a:ext>
                </a:extLst>
              </a:tr>
              <a:tr h="1108023">
                <a:tc>
                  <a:txBody>
                    <a:bodyPr/>
                    <a:lstStyle/>
                    <a:p>
                      <a:pPr marL="0" marR="0">
                        <a:lnSpc>
                          <a:spcPct val="150000"/>
                        </a:lnSpc>
                        <a:spcBef>
                          <a:spcPts val="0"/>
                        </a:spcBef>
                        <a:spcAft>
                          <a:spcPts val="600"/>
                        </a:spcAft>
                      </a:pPr>
                      <a:r>
                        <a:rPr lang="vi-VN" sz="1600" b="0" dirty="0">
                          <a:effectLst/>
                        </a:rPr>
                        <a:t>Ứng dụng Ngân hàng thương mại nhà nước Việt Nam</a:t>
                      </a:r>
                      <a:endParaRPr lang="en-US" sz="1600" b="0" dirty="0">
                        <a:effectLst/>
                        <a:latin typeface="Cambria" panose="02040503050406030204" pitchFamily="18" charset="0"/>
                        <a:ea typeface="Calibri" panose="020F0502020204030204" pitchFamily="34" charset="0"/>
                        <a:cs typeface="Times New Roman" panose="02020603050405020304" pitchFamily="18" charset="0"/>
                      </a:endParaRPr>
                    </a:p>
                  </a:txBody>
                  <a:tcPr marL="66904" marR="66904" marT="0" marB="0" anchor="ctr"/>
                </a:tc>
                <a:tc>
                  <a:txBody>
                    <a:bodyPr/>
                    <a:lstStyle/>
                    <a:p>
                      <a:pPr marL="0" marR="0" algn="ctr">
                        <a:lnSpc>
                          <a:spcPct val="150000"/>
                        </a:lnSpc>
                        <a:spcBef>
                          <a:spcPts val="0"/>
                        </a:spcBef>
                        <a:spcAft>
                          <a:spcPts val="600"/>
                        </a:spcAft>
                      </a:pPr>
                      <a:r>
                        <a:rPr lang="en-US" sz="1600">
                          <a:effectLst/>
                        </a:rPr>
                        <a:t>4</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6904" marR="66904" marT="0" marB="0" anchor="ctr"/>
                </a:tc>
                <a:tc>
                  <a:txBody>
                    <a:bodyPr/>
                    <a:lstStyle/>
                    <a:p>
                      <a:pPr marL="119063" marR="0" lvl="0" indent="-119063" algn="just">
                        <a:spcBef>
                          <a:spcPts val="0"/>
                        </a:spcBef>
                        <a:spcAft>
                          <a:spcPts val="0"/>
                        </a:spcAft>
                        <a:buFont typeface="Times New Roman" panose="02020603050405020304" pitchFamily="18" charset="0"/>
                        <a:buChar char="-"/>
                      </a:pPr>
                      <a:r>
                        <a:rPr lang="en-US" sz="1600" dirty="0">
                          <a:effectLst/>
                        </a:rPr>
                        <a:t>BIDV Smart Banking</a:t>
                      </a:r>
                    </a:p>
                    <a:p>
                      <a:pPr marL="119063" marR="0" lvl="0" indent="-119063" algn="just">
                        <a:spcBef>
                          <a:spcPts val="0"/>
                        </a:spcBef>
                        <a:spcAft>
                          <a:spcPts val="0"/>
                        </a:spcAft>
                        <a:buFont typeface="Times New Roman" panose="02020603050405020304" pitchFamily="18" charset="0"/>
                        <a:buChar char="-"/>
                      </a:pPr>
                      <a:r>
                        <a:rPr lang="en-US" sz="1600" dirty="0" err="1">
                          <a:effectLst/>
                        </a:rPr>
                        <a:t>Argibank</a:t>
                      </a:r>
                      <a:r>
                        <a:rPr lang="en-US" sz="1600" dirty="0">
                          <a:effectLst/>
                        </a:rPr>
                        <a:t> E-mobile Banking</a:t>
                      </a:r>
                    </a:p>
                    <a:p>
                      <a:pPr marL="119063" marR="0" lvl="0" indent="-119063" algn="just">
                        <a:spcBef>
                          <a:spcPts val="0"/>
                        </a:spcBef>
                        <a:spcAft>
                          <a:spcPts val="0"/>
                        </a:spcAft>
                        <a:buFont typeface="Times New Roman" panose="02020603050405020304" pitchFamily="18" charset="0"/>
                        <a:buChar char="-"/>
                      </a:pPr>
                      <a:r>
                        <a:rPr lang="en-US" sz="1600" dirty="0" err="1">
                          <a:effectLst/>
                        </a:rPr>
                        <a:t>Vietinbank</a:t>
                      </a:r>
                      <a:r>
                        <a:rPr lang="en-US" sz="1600" dirty="0">
                          <a:effectLst/>
                        </a:rPr>
                        <a:t> </a:t>
                      </a:r>
                      <a:r>
                        <a:rPr lang="en-US" sz="1600" dirty="0" err="1">
                          <a:effectLst/>
                        </a:rPr>
                        <a:t>iPay</a:t>
                      </a:r>
                      <a:endParaRPr lang="en-US" sz="1600" dirty="0">
                        <a:effectLst/>
                      </a:endParaRPr>
                    </a:p>
                    <a:p>
                      <a:pPr marL="119063" marR="0" lvl="0" indent="-119063" algn="just">
                        <a:spcBef>
                          <a:spcPts val="0"/>
                        </a:spcBef>
                        <a:spcAft>
                          <a:spcPts val="0"/>
                        </a:spcAft>
                        <a:buFont typeface="Times New Roman" panose="02020603050405020304" pitchFamily="18" charset="0"/>
                        <a:buChar char="-"/>
                      </a:pPr>
                      <a:r>
                        <a:rPr lang="en-US" sz="1600" dirty="0" err="1">
                          <a:effectLst/>
                        </a:rPr>
                        <a:t>Vietcombank</a:t>
                      </a:r>
                      <a:r>
                        <a:rPr lang="en-US" sz="1600" dirty="0">
                          <a:effectLst/>
                        </a:rPr>
                        <a:t> </a:t>
                      </a:r>
                      <a:r>
                        <a:rPr lang="en-US" sz="1600" dirty="0" err="1">
                          <a:effectLst/>
                        </a:rPr>
                        <a:t>Moble</a:t>
                      </a:r>
                      <a:r>
                        <a:rPr lang="en-US" sz="1600" dirty="0">
                          <a:effectLst/>
                        </a:rPr>
                        <a:t> Banking</a:t>
                      </a:r>
                      <a:endParaRPr lang="en-US" sz="1600" dirty="0">
                        <a:effectLst/>
                        <a:latin typeface="Times New Roman" panose="02020603050405020304" pitchFamily="18" charset="0"/>
                        <a:ea typeface="Times New Roman" panose="02020603050405020304" pitchFamily="18" charset="0"/>
                      </a:endParaRPr>
                    </a:p>
                  </a:txBody>
                  <a:tcPr marL="66904" marR="66904" marT="0" marB="0"/>
                </a:tc>
                <a:extLst>
                  <a:ext uri="{0D108BD9-81ED-4DB2-BD59-A6C34878D82A}">
                    <a16:rowId xmlns:a16="http://schemas.microsoft.com/office/drawing/2014/main" val="4167670747"/>
                  </a:ext>
                </a:extLst>
              </a:tr>
              <a:tr h="2460523">
                <a:tc>
                  <a:txBody>
                    <a:bodyPr/>
                    <a:lstStyle/>
                    <a:p>
                      <a:pPr marL="0" marR="0">
                        <a:lnSpc>
                          <a:spcPct val="150000"/>
                        </a:lnSpc>
                        <a:spcBef>
                          <a:spcPts val="0"/>
                        </a:spcBef>
                        <a:spcAft>
                          <a:spcPts val="600"/>
                        </a:spcAft>
                      </a:pPr>
                      <a:r>
                        <a:rPr lang="vi-VN" sz="1600" b="0" dirty="0">
                          <a:effectLst/>
                        </a:rPr>
                        <a:t>Ứng dụng Ngân hàng thuộc các loại khác và Ứng dụng ví điện tử</a:t>
                      </a:r>
                      <a:endParaRPr lang="en-US" sz="1600" b="0" dirty="0">
                        <a:effectLst/>
                        <a:latin typeface="Cambria" panose="02040503050406030204" pitchFamily="18" charset="0"/>
                        <a:ea typeface="Calibri" panose="020F0502020204030204" pitchFamily="34" charset="0"/>
                        <a:cs typeface="Times New Roman" panose="02020603050405020304" pitchFamily="18" charset="0"/>
                      </a:endParaRPr>
                    </a:p>
                  </a:txBody>
                  <a:tcPr marL="66904" marR="66904" marT="0" marB="0" anchor="ctr"/>
                </a:tc>
                <a:tc>
                  <a:txBody>
                    <a:bodyPr/>
                    <a:lstStyle/>
                    <a:p>
                      <a:pPr marL="0" marR="0" algn="ctr">
                        <a:lnSpc>
                          <a:spcPct val="150000"/>
                        </a:lnSpc>
                        <a:spcBef>
                          <a:spcPts val="0"/>
                        </a:spcBef>
                        <a:spcAft>
                          <a:spcPts val="600"/>
                        </a:spcAft>
                      </a:pPr>
                      <a:r>
                        <a:rPr lang="en-US" sz="1600" dirty="0">
                          <a:effectLst/>
                        </a:rPr>
                        <a:t>10</a:t>
                      </a:r>
                      <a:endParaRPr lang="en-US" sz="1600" dirty="0">
                        <a:effectLst/>
                        <a:latin typeface="Cambria" panose="02040503050406030204" pitchFamily="18" charset="0"/>
                        <a:ea typeface="Calibri" panose="020F0502020204030204" pitchFamily="34" charset="0"/>
                        <a:cs typeface="Times New Roman" panose="02020603050405020304" pitchFamily="18" charset="0"/>
                      </a:endParaRPr>
                    </a:p>
                  </a:txBody>
                  <a:tcPr marL="66904" marR="66904" marT="0" marB="0" anchor="ctr"/>
                </a:tc>
                <a:tc>
                  <a:txBody>
                    <a:bodyPr/>
                    <a:lstStyle/>
                    <a:p>
                      <a:pPr marL="119063" marR="0" lvl="0" indent="-119063" algn="just">
                        <a:spcBef>
                          <a:spcPts val="0"/>
                        </a:spcBef>
                        <a:spcAft>
                          <a:spcPts val="0"/>
                        </a:spcAft>
                        <a:buFont typeface="Times New Roman" panose="02020603050405020304" pitchFamily="18" charset="0"/>
                        <a:buChar char="-"/>
                      </a:pPr>
                      <a:r>
                        <a:rPr lang="en-US" sz="1600" dirty="0">
                          <a:effectLst/>
                        </a:rPr>
                        <a:t>Nam Á Bank</a:t>
                      </a:r>
                    </a:p>
                    <a:p>
                      <a:pPr marL="119063" marR="0" lvl="0" indent="-119063" algn="just">
                        <a:spcBef>
                          <a:spcPts val="0"/>
                        </a:spcBef>
                        <a:spcAft>
                          <a:spcPts val="0"/>
                        </a:spcAft>
                        <a:buFont typeface="Times New Roman" panose="02020603050405020304" pitchFamily="18" charset="0"/>
                        <a:buChar char="-"/>
                      </a:pPr>
                      <a:r>
                        <a:rPr lang="en-US" sz="1600" dirty="0">
                          <a:effectLst/>
                        </a:rPr>
                        <a:t>CIMB Bank</a:t>
                      </a:r>
                    </a:p>
                    <a:p>
                      <a:pPr marL="119063" marR="0" lvl="0" indent="-119063" algn="just">
                        <a:spcBef>
                          <a:spcPts val="0"/>
                        </a:spcBef>
                        <a:spcAft>
                          <a:spcPts val="0"/>
                        </a:spcAft>
                        <a:buFont typeface="Times New Roman" panose="02020603050405020304" pitchFamily="18" charset="0"/>
                        <a:buChar char="-"/>
                      </a:pPr>
                      <a:r>
                        <a:rPr lang="en-US" sz="1600" dirty="0" err="1">
                          <a:effectLst/>
                        </a:rPr>
                        <a:t>HDBank</a:t>
                      </a:r>
                      <a:endParaRPr lang="en-US" sz="1600" dirty="0">
                        <a:effectLst/>
                      </a:endParaRPr>
                    </a:p>
                    <a:p>
                      <a:pPr marL="119063" marR="0" lvl="0" indent="-119063" algn="just">
                        <a:spcBef>
                          <a:spcPts val="0"/>
                        </a:spcBef>
                        <a:spcAft>
                          <a:spcPts val="0"/>
                        </a:spcAft>
                        <a:buFont typeface="Times New Roman" panose="02020603050405020304" pitchFamily="18" charset="0"/>
                        <a:buChar char="-"/>
                      </a:pPr>
                      <a:r>
                        <a:rPr lang="en-US" sz="1600" dirty="0">
                          <a:effectLst/>
                        </a:rPr>
                        <a:t>SCB Mobile Banking </a:t>
                      </a:r>
                    </a:p>
                    <a:p>
                      <a:pPr marL="119063" marR="0" lvl="0" indent="-119063" algn="just">
                        <a:spcBef>
                          <a:spcPts val="0"/>
                        </a:spcBef>
                        <a:spcAft>
                          <a:spcPts val="0"/>
                        </a:spcAft>
                        <a:buFont typeface="Times New Roman" panose="02020603050405020304" pitchFamily="18" charset="0"/>
                        <a:buChar char="-"/>
                      </a:pPr>
                      <a:r>
                        <a:rPr lang="en-US" sz="1600" dirty="0">
                          <a:effectLst/>
                        </a:rPr>
                        <a:t>ACB Bank</a:t>
                      </a:r>
                    </a:p>
                    <a:p>
                      <a:pPr marL="119063" marR="0" lvl="0" indent="-119063" algn="just">
                        <a:spcBef>
                          <a:spcPts val="0"/>
                        </a:spcBef>
                        <a:spcAft>
                          <a:spcPts val="0"/>
                        </a:spcAft>
                        <a:buFont typeface="Times New Roman" panose="02020603050405020304" pitchFamily="18" charset="0"/>
                        <a:buChar char="-"/>
                      </a:pPr>
                      <a:r>
                        <a:rPr lang="en-US" sz="1600" dirty="0" err="1">
                          <a:effectLst/>
                        </a:rPr>
                        <a:t>VPBank</a:t>
                      </a:r>
                      <a:r>
                        <a:rPr lang="en-US" sz="1600" dirty="0">
                          <a:effectLst/>
                        </a:rPr>
                        <a:t> Online</a:t>
                      </a:r>
                    </a:p>
                    <a:p>
                      <a:pPr marL="119063" marR="0" lvl="0" indent="-119063" algn="just">
                        <a:spcBef>
                          <a:spcPts val="0"/>
                        </a:spcBef>
                        <a:spcAft>
                          <a:spcPts val="0"/>
                        </a:spcAft>
                        <a:buFont typeface="Times New Roman" panose="02020603050405020304" pitchFamily="18" charset="0"/>
                        <a:buChar char="-"/>
                      </a:pPr>
                      <a:r>
                        <a:rPr lang="en-US" sz="1600" dirty="0" err="1">
                          <a:effectLst/>
                        </a:rPr>
                        <a:t>TPBank</a:t>
                      </a:r>
                      <a:r>
                        <a:rPr lang="en-US" sz="1600" dirty="0">
                          <a:effectLst/>
                        </a:rPr>
                        <a:t> Mobile</a:t>
                      </a:r>
                    </a:p>
                    <a:p>
                      <a:pPr marL="119063" marR="0" lvl="0" indent="-119063" algn="just">
                        <a:spcBef>
                          <a:spcPts val="0"/>
                        </a:spcBef>
                        <a:spcAft>
                          <a:spcPts val="0"/>
                        </a:spcAft>
                        <a:buFont typeface="Times New Roman" panose="02020603050405020304" pitchFamily="18" charset="0"/>
                        <a:buChar char="-"/>
                      </a:pPr>
                      <a:r>
                        <a:rPr lang="en-US" sz="1600" dirty="0">
                          <a:effectLst/>
                        </a:rPr>
                        <a:t>Momo</a:t>
                      </a:r>
                    </a:p>
                    <a:p>
                      <a:pPr marL="119063" marR="0" lvl="0" indent="-119063" algn="just">
                        <a:spcBef>
                          <a:spcPts val="0"/>
                        </a:spcBef>
                        <a:spcAft>
                          <a:spcPts val="0"/>
                        </a:spcAft>
                        <a:buFont typeface="Times New Roman" panose="02020603050405020304" pitchFamily="18" charset="0"/>
                        <a:buChar char="-"/>
                      </a:pPr>
                      <a:r>
                        <a:rPr lang="en-US" sz="1600" dirty="0" err="1">
                          <a:effectLst/>
                        </a:rPr>
                        <a:t>Zalo</a:t>
                      </a:r>
                      <a:r>
                        <a:rPr lang="en-US" sz="1600" dirty="0">
                          <a:effectLst/>
                        </a:rPr>
                        <a:t> Pay</a:t>
                      </a:r>
                    </a:p>
                    <a:p>
                      <a:pPr marL="119063" marR="0" lvl="0" indent="-119063" algn="just">
                        <a:spcBef>
                          <a:spcPts val="0"/>
                        </a:spcBef>
                        <a:spcAft>
                          <a:spcPts val="0"/>
                        </a:spcAft>
                        <a:buFont typeface="Times New Roman" panose="02020603050405020304" pitchFamily="18" charset="0"/>
                        <a:buChar char="-"/>
                      </a:pPr>
                      <a:r>
                        <a:rPr lang="en-US" sz="1600" dirty="0">
                          <a:effectLst/>
                        </a:rPr>
                        <a:t>Viettel Pay</a:t>
                      </a:r>
                      <a:endParaRPr lang="en-US" sz="1600" dirty="0">
                        <a:effectLst/>
                        <a:latin typeface="Times New Roman" panose="02020603050405020304" pitchFamily="18" charset="0"/>
                        <a:ea typeface="Times New Roman" panose="02020603050405020304" pitchFamily="18" charset="0"/>
                      </a:endParaRPr>
                    </a:p>
                  </a:txBody>
                  <a:tcPr marL="66904" marR="66904" marT="0" marB="0"/>
                </a:tc>
                <a:extLst>
                  <a:ext uri="{0D108BD9-81ED-4DB2-BD59-A6C34878D82A}">
                    <a16:rowId xmlns:a16="http://schemas.microsoft.com/office/drawing/2014/main" val="3510195871"/>
                  </a:ext>
                </a:extLst>
              </a:tr>
              <a:tr h="1027236">
                <a:tc>
                  <a:txBody>
                    <a:bodyPr/>
                    <a:lstStyle/>
                    <a:p>
                      <a:pPr marL="0" marR="0">
                        <a:lnSpc>
                          <a:spcPct val="150000"/>
                        </a:lnSpc>
                        <a:spcBef>
                          <a:spcPts val="0"/>
                        </a:spcBef>
                        <a:spcAft>
                          <a:spcPts val="600"/>
                        </a:spcAft>
                      </a:pPr>
                      <a:r>
                        <a:rPr lang="en-US" sz="1600" b="0" dirty="0">
                          <a:effectLst/>
                        </a:rPr>
                        <a:t>Ứng dụng Chat</a:t>
                      </a:r>
                      <a:endParaRPr lang="en-US" sz="1600" b="0" dirty="0">
                        <a:effectLst/>
                        <a:latin typeface="Cambria" panose="02040503050406030204" pitchFamily="18" charset="0"/>
                        <a:ea typeface="Calibri" panose="020F0502020204030204" pitchFamily="34" charset="0"/>
                        <a:cs typeface="Times New Roman" panose="02020603050405020304" pitchFamily="18" charset="0"/>
                      </a:endParaRPr>
                    </a:p>
                  </a:txBody>
                  <a:tcPr marL="66904" marR="66904" marT="0" marB="0" anchor="ctr"/>
                </a:tc>
                <a:tc>
                  <a:txBody>
                    <a:bodyPr/>
                    <a:lstStyle/>
                    <a:p>
                      <a:pPr marL="0" marR="0" algn="ctr">
                        <a:lnSpc>
                          <a:spcPct val="150000"/>
                        </a:lnSpc>
                        <a:spcBef>
                          <a:spcPts val="0"/>
                        </a:spcBef>
                        <a:spcAft>
                          <a:spcPts val="600"/>
                        </a:spcAft>
                      </a:pPr>
                      <a:r>
                        <a:rPr lang="en-US" sz="1600">
                          <a:effectLst/>
                        </a:rPr>
                        <a:t>4</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6904" marR="66904" marT="0" marB="0" anchor="ctr"/>
                </a:tc>
                <a:tc>
                  <a:txBody>
                    <a:bodyPr/>
                    <a:lstStyle/>
                    <a:p>
                      <a:pPr marL="119063" marR="0" lvl="0" indent="-119063" algn="just">
                        <a:spcBef>
                          <a:spcPts val="0"/>
                        </a:spcBef>
                        <a:spcAft>
                          <a:spcPts val="0"/>
                        </a:spcAft>
                        <a:buFont typeface="Times New Roman" panose="02020603050405020304" pitchFamily="18" charset="0"/>
                        <a:buChar char="-"/>
                      </a:pPr>
                      <a:r>
                        <a:rPr lang="en-US" sz="1600" dirty="0" err="1">
                          <a:effectLst/>
                        </a:rPr>
                        <a:t>Zalo</a:t>
                      </a:r>
                      <a:endParaRPr lang="en-US" sz="1600" dirty="0">
                        <a:effectLst/>
                      </a:endParaRPr>
                    </a:p>
                    <a:p>
                      <a:pPr marL="119063" marR="0" lvl="0" indent="-119063" algn="just">
                        <a:spcBef>
                          <a:spcPts val="0"/>
                        </a:spcBef>
                        <a:spcAft>
                          <a:spcPts val="0"/>
                        </a:spcAft>
                        <a:buFont typeface="Times New Roman" panose="02020603050405020304" pitchFamily="18" charset="0"/>
                        <a:buChar char="-"/>
                      </a:pPr>
                      <a:r>
                        <a:rPr lang="en-US" sz="1600" dirty="0">
                          <a:effectLst/>
                        </a:rPr>
                        <a:t>Telegram</a:t>
                      </a:r>
                    </a:p>
                    <a:p>
                      <a:pPr marL="119063" marR="0" lvl="0" indent="-119063" algn="just">
                        <a:spcBef>
                          <a:spcPts val="0"/>
                        </a:spcBef>
                        <a:spcAft>
                          <a:spcPts val="0"/>
                        </a:spcAft>
                        <a:buFont typeface="Times New Roman" panose="02020603050405020304" pitchFamily="18" charset="0"/>
                        <a:buChar char="-"/>
                      </a:pPr>
                      <a:r>
                        <a:rPr lang="en-US" sz="1600" dirty="0">
                          <a:effectLst/>
                        </a:rPr>
                        <a:t>Messenger</a:t>
                      </a:r>
                    </a:p>
                    <a:p>
                      <a:pPr marL="119063" marR="0" lvl="0" indent="-119063" algn="just">
                        <a:spcBef>
                          <a:spcPts val="0"/>
                        </a:spcBef>
                        <a:spcAft>
                          <a:spcPts val="0"/>
                        </a:spcAft>
                        <a:buFont typeface="Times New Roman" panose="02020603050405020304" pitchFamily="18" charset="0"/>
                        <a:buChar char="-"/>
                      </a:pPr>
                      <a:r>
                        <a:rPr lang="en-US" sz="1600" dirty="0">
                          <a:effectLst/>
                        </a:rPr>
                        <a:t>Viber</a:t>
                      </a:r>
                      <a:endParaRPr lang="en-US" sz="1600" dirty="0">
                        <a:effectLst/>
                        <a:latin typeface="Times New Roman" panose="02020603050405020304" pitchFamily="18" charset="0"/>
                        <a:ea typeface="Times New Roman" panose="02020603050405020304" pitchFamily="18" charset="0"/>
                      </a:endParaRPr>
                    </a:p>
                  </a:txBody>
                  <a:tcPr marL="66904" marR="66904" marT="0" marB="0"/>
                </a:tc>
                <a:extLst>
                  <a:ext uri="{0D108BD9-81ED-4DB2-BD59-A6C34878D82A}">
                    <a16:rowId xmlns:a16="http://schemas.microsoft.com/office/drawing/2014/main" val="166780207"/>
                  </a:ext>
                </a:extLst>
              </a:tr>
            </a:tbl>
          </a:graphicData>
        </a:graphic>
      </p:graphicFrame>
      <p:sp>
        <p:nvSpPr>
          <p:cNvPr id="4" name="TextBox 3">
            <a:extLst>
              <a:ext uri="{FF2B5EF4-FFF2-40B4-BE49-F238E27FC236}">
                <a16:creationId xmlns:a16="http://schemas.microsoft.com/office/drawing/2014/main" id="{367CF0F8-73D2-48E6-9F32-F222FC8F97C1}"/>
              </a:ext>
            </a:extLst>
          </p:cNvPr>
          <p:cNvSpPr txBox="1"/>
          <p:nvPr/>
        </p:nvSpPr>
        <p:spPr>
          <a:xfrm>
            <a:off x="401912" y="5278083"/>
            <a:ext cx="6968574" cy="307777"/>
          </a:xfrm>
          <a:prstGeom prst="rect">
            <a:avLst/>
          </a:prstGeom>
          <a:noFill/>
        </p:spPr>
        <p:txBody>
          <a:bodyPr wrap="none" rtlCol="0">
            <a:spAutoFit/>
          </a:bodyPr>
          <a:lstStyle/>
          <a:p>
            <a:r>
              <a:rPr lang="vi-VN" b="1" dirty="0"/>
              <a:t>Danh sách các ứng dụng được sử dụng cho thực nghiệm với công cụ ApiDroid</a:t>
            </a:r>
            <a:endParaRPr lang="en-US" b="1" dirty="0"/>
          </a:p>
        </p:txBody>
      </p:sp>
      <p:sp>
        <p:nvSpPr>
          <p:cNvPr id="3" name="Slide Number Placeholder 2">
            <a:extLst>
              <a:ext uri="{FF2B5EF4-FFF2-40B4-BE49-F238E27FC236}">
                <a16:creationId xmlns:a16="http://schemas.microsoft.com/office/drawing/2014/main" id="{28ECDF2A-E1B5-4385-A714-46604E3E3EE5}"/>
              </a:ext>
            </a:extLst>
          </p:cNvPr>
          <p:cNvSpPr>
            <a:spLocks noGrp="1"/>
          </p:cNvSpPr>
          <p:nvPr>
            <p:ph type="sldNum" idx="12"/>
          </p:nvPr>
        </p:nvSpPr>
        <p:spPr/>
        <p:txBody>
          <a:bodyPr/>
          <a:lstStyle/>
          <a:p>
            <a:fld id="{00000000-1234-1234-1234-123412341234}" type="slidenum">
              <a:rPr lang="en" sz="1000" smtClean="0"/>
              <a:pPr/>
              <a:t>17</a:t>
            </a:fld>
            <a:endParaRPr lang="en" dirty="0"/>
          </a:p>
        </p:txBody>
      </p:sp>
    </p:spTree>
    <p:extLst>
      <p:ext uri="{BB962C8B-B14F-4D97-AF65-F5344CB8AC3E}">
        <p14:creationId xmlns:p14="http://schemas.microsoft.com/office/powerpoint/2010/main" val="4166890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FF4ECCA-FCDE-42AE-B228-12794F660268}"/>
              </a:ext>
            </a:extLst>
          </p:cNvPr>
          <p:cNvSpPr>
            <a:spLocks noChangeArrowheads="1"/>
          </p:cNvSpPr>
          <p:nvPr/>
        </p:nvSpPr>
        <p:spPr bwMode="auto">
          <a:xfrm>
            <a:off x="0" y="-857250"/>
            <a:ext cx="7620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4A013CFF-9DFD-4013-869B-2F6A42E38A30}"/>
              </a:ext>
            </a:extLst>
          </p:cNvPr>
          <p:cNvSpPr txBox="1"/>
          <p:nvPr/>
        </p:nvSpPr>
        <p:spPr>
          <a:xfrm>
            <a:off x="527526" y="4940627"/>
            <a:ext cx="6564945" cy="523220"/>
          </a:xfrm>
          <a:prstGeom prst="rect">
            <a:avLst/>
          </a:prstGeom>
          <a:noFill/>
        </p:spPr>
        <p:txBody>
          <a:bodyPr wrap="square" rtlCol="0">
            <a:spAutoFit/>
          </a:bodyPr>
          <a:lstStyle/>
          <a:p>
            <a:pPr algn="ctr"/>
            <a:r>
              <a:rPr lang="vi-VN" b="1" dirty="0"/>
              <a:t>Kết quả khi sử dụng ApiDroid để tìm plaintext trong API login đã bị mã hóa của </a:t>
            </a:r>
            <a:r>
              <a:rPr lang="en-US" b="1" dirty="0"/>
              <a:t>các</a:t>
            </a:r>
            <a:r>
              <a:rPr lang="vi-VN" b="1" dirty="0"/>
              <a:t> ngân hàng nhà nước Việt Na</a:t>
            </a:r>
            <a:r>
              <a:rPr lang="en-US" b="1" dirty="0"/>
              <a:t>m</a:t>
            </a:r>
          </a:p>
        </p:txBody>
      </p:sp>
      <p:pic>
        <p:nvPicPr>
          <p:cNvPr id="7" name="Picture 6">
            <a:extLst>
              <a:ext uri="{FF2B5EF4-FFF2-40B4-BE49-F238E27FC236}">
                <a16:creationId xmlns:a16="http://schemas.microsoft.com/office/drawing/2014/main" id="{238E8D81-0EAE-450F-84FF-659410171F0D}"/>
              </a:ext>
            </a:extLst>
          </p:cNvPr>
          <p:cNvPicPr>
            <a:picLocks noChangeAspect="1"/>
          </p:cNvPicPr>
          <p:nvPr/>
        </p:nvPicPr>
        <p:blipFill>
          <a:blip r:embed="rId2"/>
          <a:stretch>
            <a:fillRect/>
          </a:stretch>
        </p:blipFill>
        <p:spPr>
          <a:xfrm>
            <a:off x="-12708" y="370276"/>
            <a:ext cx="7620000" cy="4255987"/>
          </a:xfrm>
          <a:prstGeom prst="rect">
            <a:avLst/>
          </a:prstGeom>
        </p:spPr>
      </p:pic>
      <p:sp>
        <p:nvSpPr>
          <p:cNvPr id="3" name="Slide Number Placeholder 2">
            <a:extLst>
              <a:ext uri="{FF2B5EF4-FFF2-40B4-BE49-F238E27FC236}">
                <a16:creationId xmlns:a16="http://schemas.microsoft.com/office/drawing/2014/main" id="{FDD981B8-50FE-4273-8B47-95F1269C9E7D}"/>
              </a:ext>
            </a:extLst>
          </p:cNvPr>
          <p:cNvSpPr>
            <a:spLocks noGrp="1"/>
          </p:cNvSpPr>
          <p:nvPr>
            <p:ph type="sldNum" idx="12"/>
          </p:nvPr>
        </p:nvSpPr>
        <p:spPr/>
        <p:txBody>
          <a:bodyPr/>
          <a:lstStyle/>
          <a:p>
            <a:fld id="{00000000-1234-1234-1234-123412341234}" type="slidenum">
              <a:rPr lang="en" sz="1000" smtClean="0"/>
              <a:pPr/>
              <a:t>18</a:t>
            </a:fld>
            <a:endParaRPr lang="en" dirty="0"/>
          </a:p>
        </p:txBody>
      </p:sp>
    </p:spTree>
    <p:extLst>
      <p:ext uri="{BB962C8B-B14F-4D97-AF65-F5344CB8AC3E}">
        <p14:creationId xmlns:p14="http://schemas.microsoft.com/office/powerpoint/2010/main" val="329922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8B6DC13-5E8E-4F61-AD9D-91DF2CE85975}"/>
              </a:ext>
            </a:extLst>
          </p:cNvPr>
          <p:cNvGraphicFramePr>
            <a:graphicFrameLocks noGrp="1"/>
          </p:cNvGraphicFramePr>
          <p:nvPr>
            <p:extLst>
              <p:ext uri="{D42A27DB-BD31-4B8C-83A1-F6EECF244321}">
                <p14:modId xmlns:p14="http://schemas.microsoft.com/office/powerpoint/2010/main" val="226584878"/>
              </p:ext>
            </p:extLst>
          </p:nvPr>
        </p:nvGraphicFramePr>
        <p:xfrm>
          <a:off x="436599" y="61911"/>
          <a:ext cx="6746801" cy="4933016"/>
        </p:xfrm>
        <a:graphic>
          <a:graphicData uri="http://schemas.openxmlformats.org/drawingml/2006/table">
            <a:tbl>
              <a:tblPr firstRow="1" firstCol="1" bandRow="1">
                <a:tableStyleId>{BDBED569-4797-4DF1-A0F4-6AAB3CD982D8}</a:tableStyleId>
              </a:tblPr>
              <a:tblGrid>
                <a:gridCol w="4589372">
                  <a:extLst>
                    <a:ext uri="{9D8B030D-6E8A-4147-A177-3AD203B41FA5}">
                      <a16:colId xmlns:a16="http://schemas.microsoft.com/office/drawing/2014/main" val="2781916756"/>
                    </a:ext>
                  </a:extLst>
                </a:gridCol>
                <a:gridCol w="2157429">
                  <a:extLst>
                    <a:ext uri="{9D8B030D-6E8A-4147-A177-3AD203B41FA5}">
                      <a16:colId xmlns:a16="http://schemas.microsoft.com/office/drawing/2014/main" val="892668750"/>
                    </a:ext>
                  </a:extLst>
                </a:gridCol>
              </a:tblGrid>
              <a:tr h="363991">
                <a:tc>
                  <a:txBody>
                    <a:bodyPr/>
                    <a:lstStyle/>
                    <a:p>
                      <a:pPr marL="0" marR="0" algn="ctr">
                        <a:lnSpc>
                          <a:spcPct val="150000"/>
                        </a:lnSpc>
                        <a:spcBef>
                          <a:spcPts val="0"/>
                        </a:spcBef>
                        <a:spcAft>
                          <a:spcPts val="600"/>
                        </a:spcAft>
                      </a:pPr>
                      <a:r>
                        <a:rPr lang="en-US" sz="1200" b="1" dirty="0">
                          <a:effectLst/>
                        </a:rPr>
                        <a:t>Tên Apps</a:t>
                      </a:r>
                      <a:endParaRPr lang="en-US" sz="1200" b="1"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b="1" dirty="0">
                          <a:effectLst/>
                        </a:rPr>
                        <a:t>Thời gian tìm kiếm</a:t>
                      </a:r>
                      <a:endParaRPr lang="en-US" sz="1200" b="1"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extLst>
                  <a:ext uri="{0D108BD9-81ED-4DB2-BD59-A6C34878D82A}">
                    <a16:rowId xmlns:a16="http://schemas.microsoft.com/office/drawing/2014/main" val="902283808"/>
                  </a:ext>
                </a:extLst>
              </a:tr>
              <a:tr h="230947">
                <a:tc>
                  <a:txBody>
                    <a:bodyPr/>
                    <a:lstStyle/>
                    <a:p>
                      <a:pPr marL="0" marR="0">
                        <a:lnSpc>
                          <a:spcPct val="150000"/>
                        </a:lnSpc>
                        <a:spcBef>
                          <a:spcPts val="0"/>
                        </a:spcBef>
                        <a:spcAft>
                          <a:spcPts val="600"/>
                        </a:spcAft>
                      </a:pPr>
                      <a:r>
                        <a:rPr lang="vi-VN" sz="1200" dirty="0">
                          <a:effectLst/>
                        </a:rPr>
                        <a:t>BIDV Smart Banking</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~10p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3327718493"/>
                  </a:ext>
                </a:extLst>
              </a:tr>
              <a:tr h="230947">
                <a:tc>
                  <a:txBody>
                    <a:bodyPr/>
                    <a:lstStyle/>
                    <a:p>
                      <a:pPr marL="0" marR="0">
                        <a:lnSpc>
                          <a:spcPct val="150000"/>
                        </a:lnSpc>
                        <a:spcBef>
                          <a:spcPts val="0"/>
                        </a:spcBef>
                        <a:spcAft>
                          <a:spcPts val="600"/>
                        </a:spcAft>
                      </a:pPr>
                      <a:r>
                        <a:rPr lang="en-US" sz="1200" dirty="0" err="1">
                          <a:effectLst/>
                        </a:rPr>
                        <a:t>Argibank</a:t>
                      </a:r>
                      <a:r>
                        <a:rPr lang="en-US" sz="1200" dirty="0">
                          <a:effectLst/>
                        </a:rPr>
                        <a:t> E-mobile Banking</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~15p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3775598095"/>
                  </a:ext>
                </a:extLst>
              </a:tr>
              <a:tr h="230947">
                <a:tc>
                  <a:txBody>
                    <a:bodyPr/>
                    <a:lstStyle/>
                    <a:p>
                      <a:pPr marL="0" marR="0">
                        <a:lnSpc>
                          <a:spcPct val="150000"/>
                        </a:lnSpc>
                        <a:spcBef>
                          <a:spcPts val="0"/>
                        </a:spcBef>
                        <a:spcAft>
                          <a:spcPts val="600"/>
                        </a:spcAft>
                      </a:pPr>
                      <a:r>
                        <a:rPr lang="en-US" sz="1200">
                          <a:effectLst/>
                        </a:rPr>
                        <a:t>VietinBank iPay</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~15p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2288657686"/>
                  </a:ext>
                </a:extLst>
              </a:tr>
              <a:tr h="230947">
                <a:tc>
                  <a:txBody>
                    <a:bodyPr/>
                    <a:lstStyle/>
                    <a:p>
                      <a:pPr marL="0" marR="0">
                        <a:lnSpc>
                          <a:spcPct val="150000"/>
                        </a:lnSpc>
                        <a:spcBef>
                          <a:spcPts val="0"/>
                        </a:spcBef>
                        <a:spcAft>
                          <a:spcPts val="600"/>
                        </a:spcAft>
                      </a:pPr>
                      <a:r>
                        <a:rPr lang="en-US" sz="1200">
                          <a:effectLst/>
                        </a:rPr>
                        <a:t>Vietcombank</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~15p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1925273174"/>
                  </a:ext>
                </a:extLst>
              </a:tr>
              <a:tr h="230947">
                <a:tc>
                  <a:txBody>
                    <a:bodyPr/>
                    <a:lstStyle/>
                    <a:p>
                      <a:pPr marL="0" marR="0">
                        <a:lnSpc>
                          <a:spcPct val="150000"/>
                        </a:lnSpc>
                        <a:spcBef>
                          <a:spcPts val="0"/>
                        </a:spcBef>
                        <a:spcAft>
                          <a:spcPts val="600"/>
                        </a:spcAft>
                      </a:pPr>
                      <a:r>
                        <a:rPr lang="en-US" sz="1200">
                          <a:effectLst/>
                        </a:rPr>
                        <a:t>Nam A Bank Mobile Banking</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~15p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3491539355"/>
                  </a:ext>
                </a:extLst>
              </a:tr>
              <a:tr h="230947">
                <a:tc>
                  <a:txBody>
                    <a:bodyPr/>
                    <a:lstStyle/>
                    <a:p>
                      <a:pPr marL="0" marR="0">
                        <a:lnSpc>
                          <a:spcPct val="150000"/>
                        </a:lnSpc>
                        <a:spcBef>
                          <a:spcPts val="0"/>
                        </a:spcBef>
                        <a:spcAft>
                          <a:spcPts val="600"/>
                        </a:spcAft>
                      </a:pPr>
                      <a:r>
                        <a:rPr lang="en-US" sz="1200">
                          <a:effectLst/>
                        </a:rPr>
                        <a:t>OCTO by CIMB</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~10p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1334292877"/>
                  </a:ext>
                </a:extLst>
              </a:tr>
              <a:tr h="230947">
                <a:tc>
                  <a:txBody>
                    <a:bodyPr/>
                    <a:lstStyle/>
                    <a:p>
                      <a:pPr marL="0" marR="0">
                        <a:lnSpc>
                          <a:spcPct val="150000"/>
                        </a:lnSpc>
                        <a:spcBef>
                          <a:spcPts val="0"/>
                        </a:spcBef>
                        <a:spcAft>
                          <a:spcPts val="600"/>
                        </a:spcAft>
                      </a:pPr>
                      <a:r>
                        <a:rPr lang="en-US" sz="1200">
                          <a:effectLst/>
                        </a:rPr>
                        <a:t>HDBank</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~20p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2648867252"/>
                  </a:ext>
                </a:extLst>
              </a:tr>
              <a:tr h="230947">
                <a:tc>
                  <a:txBody>
                    <a:bodyPr/>
                    <a:lstStyle/>
                    <a:p>
                      <a:pPr marL="0" marR="0">
                        <a:lnSpc>
                          <a:spcPct val="150000"/>
                        </a:lnSpc>
                        <a:spcBef>
                          <a:spcPts val="0"/>
                        </a:spcBef>
                        <a:spcAft>
                          <a:spcPts val="600"/>
                        </a:spcAft>
                      </a:pPr>
                      <a:r>
                        <a:rPr lang="en-US" sz="1200" dirty="0">
                          <a:effectLst/>
                        </a:rPr>
                        <a:t>SCB Mobile Banking</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~10p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317467179"/>
                  </a:ext>
                </a:extLst>
              </a:tr>
              <a:tr h="230947">
                <a:tc>
                  <a:txBody>
                    <a:bodyPr/>
                    <a:lstStyle/>
                    <a:p>
                      <a:pPr marL="0" marR="0">
                        <a:lnSpc>
                          <a:spcPct val="150000"/>
                        </a:lnSpc>
                        <a:spcBef>
                          <a:spcPts val="0"/>
                        </a:spcBef>
                        <a:spcAft>
                          <a:spcPts val="600"/>
                        </a:spcAft>
                      </a:pPr>
                      <a:r>
                        <a:rPr lang="en-US" sz="1200">
                          <a:effectLst/>
                        </a:rPr>
                        <a:t>ACB</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~10p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3503418502"/>
                  </a:ext>
                </a:extLst>
              </a:tr>
              <a:tr h="230947">
                <a:tc>
                  <a:txBody>
                    <a:bodyPr/>
                    <a:lstStyle/>
                    <a:p>
                      <a:pPr marL="0" marR="0">
                        <a:lnSpc>
                          <a:spcPct val="150000"/>
                        </a:lnSpc>
                        <a:spcBef>
                          <a:spcPts val="0"/>
                        </a:spcBef>
                        <a:spcAft>
                          <a:spcPts val="600"/>
                        </a:spcAft>
                      </a:pPr>
                      <a:r>
                        <a:rPr lang="en-US" sz="1200" dirty="0" err="1">
                          <a:effectLst/>
                        </a:rPr>
                        <a:t>VPBank</a:t>
                      </a:r>
                      <a:r>
                        <a:rPr lang="en-US" sz="1200" dirty="0">
                          <a:effectLst/>
                        </a:rPr>
                        <a:t> Online</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~10p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1474513075"/>
                  </a:ext>
                </a:extLst>
              </a:tr>
              <a:tr h="230947">
                <a:tc>
                  <a:txBody>
                    <a:bodyPr/>
                    <a:lstStyle/>
                    <a:p>
                      <a:pPr marL="0" marR="0">
                        <a:lnSpc>
                          <a:spcPct val="150000"/>
                        </a:lnSpc>
                        <a:spcBef>
                          <a:spcPts val="0"/>
                        </a:spcBef>
                        <a:spcAft>
                          <a:spcPts val="600"/>
                        </a:spcAft>
                      </a:pPr>
                      <a:r>
                        <a:rPr lang="en-US" sz="1200">
                          <a:effectLst/>
                        </a:rPr>
                        <a:t>TPBank Mobile</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~15p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3114530998"/>
                  </a:ext>
                </a:extLst>
              </a:tr>
              <a:tr h="230947">
                <a:tc>
                  <a:txBody>
                    <a:bodyPr/>
                    <a:lstStyle/>
                    <a:p>
                      <a:pPr marL="0" marR="0">
                        <a:lnSpc>
                          <a:spcPct val="150000"/>
                        </a:lnSpc>
                        <a:spcBef>
                          <a:spcPts val="0"/>
                        </a:spcBef>
                        <a:spcAft>
                          <a:spcPts val="600"/>
                        </a:spcAft>
                      </a:pPr>
                      <a:r>
                        <a:rPr lang="en-US" sz="1200">
                          <a:effectLst/>
                        </a:rPr>
                        <a:t>Momo</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Không mã hóa</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3967013250"/>
                  </a:ext>
                </a:extLst>
              </a:tr>
              <a:tr h="230947">
                <a:tc>
                  <a:txBody>
                    <a:bodyPr/>
                    <a:lstStyle/>
                    <a:p>
                      <a:pPr marL="0" marR="0">
                        <a:lnSpc>
                          <a:spcPct val="150000"/>
                        </a:lnSpc>
                        <a:spcBef>
                          <a:spcPts val="0"/>
                        </a:spcBef>
                        <a:spcAft>
                          <a:spcPts val="600"/>
                        </a:spcAft>
                      </a:pPr>
                      <a:r>
                        <a:rPr lang="en-US" sz="1200">
                          <a:effectLst/>
                        </a:rPr>
                        <a:t>Zalo Pay</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~5p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1603442797"/>
                  </a:ext>
                </a:extLst>
              </a:tr>
              <a:tr h="230947">
                <a:tc>
                  <a:txBody>
                    <a:bodyPr/>
                    <a:lstStyle/>
                    <a:p>
                      <a:pPr marL="0" marR="0">
                        <a:lnSpc>
                          <a:spcPct val="150000"/>
                        </a:lnSpc>
                        <a:spcBef>
                          <a:spcPts val="0"/>
                        </a:spcBef>
                        <a:spcAft>
                          <a:spcPts val="600"/>
                        </a:spcAft>
                      </a:pPr>
                      <a:r>
                        <a:rPr lang="en-US" sz="1200">
                          <a:effectLst/>
                        </a:rPr>
                        <a:t>Viettel Pay</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~5p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660543090"/>
                  </a:ext>
                </a:extLst>
              </a:tr>
              <a:tr h="230947">
                <a:tc>
                  <a:txBody>
                    <a:bodyPr/>
                    <a:lstStyle/>
                    <a:p>
                      <a:pPr marL="0" marR="0">
                        <a:lnSpc>
                          <a:spcPct val="150000"/>
                        </a:lnSpc>
                        <a:spcBef>
                          <a:spcPts val="0"/>
                        </a:spcBef>
                        <a:spcAft>
                          <a:spcPts val="600"/>
                        </a:spcAft>
                      </a:pPr>
                      <a:r>
                        <a:rPr lang="en-US" sz="1200">
                          <a:effectLst/>
                        </a:rPr>
                        <a:t>Zalo</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~5p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1332247613"/>
                  </a:ext>
                </a:extLst>
              </a:tr>
              <a:tr h="230947">
                <a:tc>
                  <a:txBody>
                    <a:bodyPr/>
                    <a:lstStyle/>
                    <a:p>
                      <a:pPr marL="0" marR="0">
                        <a:lnSpc>
                          <a:spcPct val="150000"/>
                        </a:lnSpc>
                        <a:spcBef>
                          <a:spcPts val="0"/>
                        </a:spcBef>
                        <a:spcAft>
                          <a:spcPts val="600"/>
                        </a:spcAft>
                      </a:pPr>
                      <a:r>
                        <a:rPr lang="en-US" sz="1200">
                          <a:effectLst/>
                        </a:rPr>
                        <a:t>Messenger</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~10p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4022286113"/>
                  </a:ext>
                </a:extLst>
              </a:tr>
              <a:tr h="230947">
                <a:tc>
                  <a:txBody>
                    <a:bodyPr/>
                    <a:lstStyle/>
                    <a:p>
                      <a:pPr marL="0" marR="0">
                        <a:lnSpc>
                          <a:spcPct val="150000"/>
                        </a:lnSpc>
                        <a:spcBef>
                          <a:spcPts val="0"/>
                        </a:spcBef>
                        <a:spcAft>
                          <a:spcPts val="600"/>
                        </a:spcAft>
                      </a:pPr>
                      <a:r>
                        <a:rPr lang="en-US" sz="1200">
                          <a:effectLst/>
                        </a:rPr>
                        <a:t>Viber</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~10p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2532419694"/>
                  </a:ext>
                </a:extLst>
              </a:tr>
              <a:tr h="230947">
                <a:tc>
                  <a:txBody>
                    <a:bodyPr/>
                    <a:lstStyle/>
                    <a:p>
                      <a:pPr marL="0" marR="0">
                        <a:lnSpc>
                          <a:spcPct val="150000"/>
                        </a:lnSpc>
                        <a:spcBef>
                          <a:spcPts val="0"/>
                        </a:spcBef>
                        <a:spcAft>
                          <a:spcPts val="600"/>
                        </a:spcAft>
                      </a:pPr>
                      <a:r>
                        <a:rPr lang="en-US" sz="1200">
                          <a:effectLst/>
                        </a:rPr>
                        <a:t>Telegram</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Chưa tìm thấy</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2322477721"/>
                  </a:ext>
                </a:extLst>
              </a:tr>
              <a:tr h="230947">
                <a:tc>
                  <a:txBody>
                    <a:bodyPr/>
                    <a:lstStyle/>
                    <a:p>
                      <a:pPr marL="0" marR="0">
                        <a:lnSpc>
                          <a:spcPct val="150000"/>
                        </a:lnSpc>
                        <a:spcBef>
                          <a:spcPts val="0"/>
                        </a:spcBef>
                        <a:spcAft>
                          <a:spcPts val="600"/>
                        </a:spcAft>
                      </a:pPr>
                      <a:r>
                        <a:rPr lang="en-US" sz="1200">
                          <a:effectLst/>
                        </a:rPr>
                        <a:t>Trung bình (18)</a:t>
                      </a:r>
                      <a:endParaRPr lang="en-US" sz="120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nchor="ctr"/>
                </a:tc>
                <a:tc>
                  <a:txBody>
                    <a:bodyPr/>
                    <a:lstStyle/>
                    <a:p>
                      <a:pPr marL="0" marR="0" algn="ctr">
                        <a:lnSpc>
                          <a:spcPct val="150000"/>
                        </a:lnSpc>
                        <a:spcBef>
                          <a:spcPts val="0"/>
                        </a:spcBef>
                        <a:spcAft>
                          <a:spcPts val="600"/>
                        </a:spcAft>
                      </a:pPr>
                      <a:r>
                        <a:rPr lang="en-US" sz="1200" dirty="0">
                          <a:effectLst/>
                        </a:rPr>
                        <a:t>~10p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a:txBody>
                  <a:tcPr marL="49798" marR="49798" marT="0" marB="0"/>
                </a:tc>
                <a:extLst>
                  <a:ext uri="{0D108BD9-81ED-4DB2-BD59-A6C34878D82A}">
                    <a16:rowId xmlns:a16="http://schemas.microsoft.com/office/drawing/2014/main" val="1823133001"/>
                  </a:ext>
                </a:extLst>
              </a:tr>
            </a:tbl>
          </a:graphicData>
        </a:graphic>
      </p:graphicFrame>
      <p:sp>
        <p:nvSpPr>
          <p:cNvPr id="3" name="TextBox 2">
            <a:extLst>
              <a:ext uri="{FF2B5EF4-FFF2-40B4-BE49-F238E27FC236}">
                <a16:creationId xmlns:a16="http://schemas.microsoft.com/office/drawing/2014/main" id="{EC477264-4E2F-480C-91F8-1CB72C92863C}"/>
              </a:ext>
            </a:extLst>
          </p:cNvPr>
          <p:cNvSpPr txBox="1"/>
          <p:nvPr/>
        </p:nvSpPr>
        <p:spPr>
          <a:xfrm>
            <a:off x="527526" y="5169097"/>
            <a:ext cx="6564945" cy="523220"/>
          </a:xfrm>
          <a:prstGeom prst="rect">
            <a:avLst/>
          </a:prstGeom>
          <a:noFill/>
        </p:spPr>
        <p:txBody>
          <a:bodyPr wrap="square" rtlCol="0">
            <a:spAutoFit/>
          </a:bodyPr>
          <a:lstStyle/>
          <a:p>
            <a:pPr algn="ctr"/>
            <a:r>
              <a:rPr lang="vi-VN" b="1" dirty="0"/>
              <a:t>Thời gian sử dụng ApiDroid để tìm ra hàm chứa plaintext</a:t>
            </a:r>
            <a:r>
              <a:rPr lang="en-US" b="1" dirty="0"/>
              <a:t> khi sử dụng </a:t>
            </a:r>
            <a:r>
              <a:rPr lang="en-US" b="1" dirty="0" err="1"/>
              <a:t>ApiDroid</a:t>
            </a:r>
            <a:r>
              <a:rPr lang="en-US" b="1" dirty="0"/>
              <a:t> (không tính thời gian vượt qua các lớp bảo mật của ứng dụng)</a:t>
            </a:r>
          </a:p>
        </p:txBody>
      </p:sp>
      <p:sp>
        <p:nvSpPr>
          <p:cNvPr id="4" name="Slide Number Placeholder 3">
            <a:extLst>
              <a:ext uri="{FF2B5EF4-FFF2-40B4-BE49-F238E27FC236}">
                <a16:creationId xmlns:a16="http://schemas.microsoft.com/office/drawing/2014/main" id="{BD8E0AFC-EAF7-4F06-B734-B055096FCEFC}"/>
              </a:ext>
            </a:extLst>
          </p:cNvPr>
          <p:cNvSpPr>
            <a:spLocks noGrp="1"/>
          </p:cNvSpPr>
          <p:nvPr>
            <p:ph type="sldNum" idx="12"/>
          </p:nvPr>
        </p:nvSpPr>
        <p:spPr/>
        <p:txBody>
          <a:bodyPr/>
          <a:lstStyle/>
          <a:p>
            <a:fld id="{00000000-1234-1234-1234-123412341234}" type="slidenum">
              <a:rPr lang="en" sz="1000" smtClean="0"/>
              <a:pPr/>
              <a:t>19</a:t>
            </a:fld>
            <a:endParaRPr lang="en" dirty="0"/>
          </a:p>
        </p:txBody>
      </p:sp>
    </p:spTree>
    <p:extLst>
      <p:ext uri="{BB962C8B-B14F-4D97-AF65-F5344CB8AC3E}">
        <p14:creationId xmlns:p14="http://schemas.microsoft.com/office/powerpoint/2010/main" val="3795577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3" name="Google Shape;433;p51"/>
          <p:cNvSpPr txBox="1">
            <a:spLocks noGrp="1"/>
          </p:cNvSpPr>
          <p:nvPr>
            <p:ph type="title"/>
          </p:nvPr>
        </p:nvSpPr>
        <p:spPr>
          <a:xfrm>
            <a:off x="308736" y="1085229"/>
            <a:ext cx="7050000" cy="477250"/>
          </a:xfrm>
          <a:prstGeom prst="rect">
            <a:avLst/>
          </a:prstGeom>
        </p:spPr>
        <p:txBody>
          <a:bodyPr spcFirstLastPara="1" wrap="square" lIns="76188" tIns="76188" rIns="76188" bIns="76188" anchor="t" anchorCtr="0">
            <a:noAutofit/>
          </a:bodyPr>
          <a:lstStyle/>
          <a:p>
            <a:r>
              <a:rPr lang="en" dirty="0">
                <a:solidFill>
                  <a:srgbClr val="FFFFFF"/>
                </a:solidFill>
              </a:rPr>
              <a:t>Who We Are</a:t>
            </a:r>
            <a:endParaRPr dirty="0">
              <a:solidFill>
                <a:srgbClr val="FFFFFF"/>
              </a:solidFill>
            </a:endParaRPr>
          </a:p>
        </p:txBody>
      </p:sp>
      <p:grpSp>
        <p:nvGrpSpPr>
          <p:cNvPr id="434" name="Google Shape;434;p51"/>
          <p:cNvGrpSpPr/>
          <p:nvPr/>
        </p:nvGrpSpPr>
        <p:grpSpPr>
          <a:xfrm rot="-5400000">
            <a:off x="-39709" y="1295106"/>
            <a:ext cx="541429" cy="575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76188" tIns="76188" rIns="76188" bIns="76188" anchor="ctr" anchorCtr="0">
              <a:noAutofit/>
            </a:bodyPr>
            <a:lstStyle/>
            <a:p>
              <a:endParaRPr sz="1167"/>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76188" tIns="76188" rIns="76188" bIns="76188" anchor="ctr" anchorCtr="0">
              <a:noAutofit/>
            </a:bodyPr>
            <a:lstStyle/>
            <a:p>
              <a:endParaRPr sz="1167"/>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76188" tIns="76188" rIns="76188" bIns="76188" anchor="ctr" anchorCtr="0">
              <a:noAutofit/>
            </a:bodyPr>
            <a:lstStyle/>
            <a:p>
              <a:endParaRPr sz="1167"/>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76188" tIns="76188" rIns="76188" bIns="76188" anchor="ctr" anchorCtr="0">
              <a:noAutofit/>
            </a:bodyPr>
            <a:lstStyle/>
            <a:p>
              <a:endParaRPr sz="1167"/>
            </a:p>
          </p:txBody>
        </p:sp>
      </p:grpSp>
      <p:sp>
        <p:nvSpPr>
          <p:cNvPr id="439" name="Google Shape;439;p51"/>
          <p:cNvSpPr txBox="1">
            <a:spLocks noGrp="1"/>
          </p:cNvSpPr>
          <p:nvPr>
            <p:ph type="subTitle" idx="2"/>
          </p:nvPr>
        </p:nvSpPr>
        <p:spPr>
          <a:xfrm>
            <a:off x="308736" y="1498979"/>
            <a:ext cx="7050000" cy="328000"/>
          </a:xfrm>
          <a:prstGeom prst="rect">
            <a:avLst/>
          </a:prstGeom>
        </p:spPr>
        <p:txBody>
          <a:bodyPr spcFirstLastPara="1" wrap="square" lIns="76188" tIns="76188" rIns="76188" bIns="76188" anchor="t" anchorCtr="0">
            <a:noAutofit/>
          </a:bodyPr>
          <a:lstStyle/>
          <a:p>
            <a:pPr marL="0" indent="0"/>
            <a:r>
              <a:rPr lang="en" dirty="0">
                <a:solidFill>
                  <a:srgbClr val="FFFFFF"/>
                </a:solidFill>
                <a:latin typeface="Muli"/>
                <a:ea typeface="Muli"/>
                <a:cs typeface="Muli"/>
                <a:sym typeface="Muli"/>
              </a:rPr>
              <a:t>Add your own subtitle here.</a:t>
            </a:r>
            <a:endParaRPr dirty="0">
              <a:solidFill>
                <a:srgbClr val="FFFFFF"/>
              </a:solidFill>
              <a:latin typeface="Muli"/>
              <a:ea typeface="Muli"/>
              <a:cs typeface="Muli"/>
              <a:sym typeface="Muli"/>
            </a:endParaRPr>
          </a:p>
          <a:p>
            <a:pPr marL="0" indent="0">
              <a:spcBef>
                <a:spcPts val="1333"/>
              </a:spcBef>
              <a:spcAft>
                <a:spcPts val="1333"/>
              </a:spcAft>
            </a:pPr>
            <a:endParaRPr dirty="0">
              <a:solidFill>
                <a:srgbClr val="FFFFFF"/>
              </a:solidFill>
              <a:latin typeface="Muli"/>
              <a:ea typeface="Muli"/>
              <a:cs typeface="Muli"/>
              <a:sym typeface="Muli"/>
            </a:endParaRPr>
          </a:p>
        </p:txBody>
      </p:sp>
      <p:sp>
        <p:nvSpPr>
          <p:cNvPr id="441" name="Google Shape;441;p51"/>
          <p:cNvSpPr txBox="1">
            <a:spLocks noGrp="1"/>
          </p:cNvSpPr>
          <p:nvPr>
            <p:ph type="body" idx="3"/>
          </p:nvPr>
        </p:nvSpPr>
        <p:spPr>
          <a:xfrm>
            <a:off x="308729" y="2931979"/>
            <a:ext cx="2993250" cy="1622750"/>
          </a:xfrm>
          <a:prstGeom prst="rect">
            <a:avLst/>
          </a:prstGeom>
        </p:spPr>
        <p:txBody>
          <a:bodyPr spcFirstLastPara="1" wrap="square" lIns="76188" tIns="76188" rIns="76188" bIns="76188" anchor="t" anchorCtr="0">
            <a:noAutofit/>
          </a:bodyPr>
          <a:lstStyle/>
          <a:p>
            <a:pPr marL="0" indent="0" algn="just">
              <a:lnSpc>
                <a:spcPct val="100000"/>
              </a:lnSpc>
              <a:buNone/>
            </a:pPr>
            <a:r>
              <a:rPr lang="en" sz="833" dirty="0">
                <a:solidFill>
                  <a:srgbClr val="FFFFFF"/>
                </a:solidFill>
              </a:rPr>
              <a:t>Nam eu faucibus enim, id ullamcorper tellus. Duis eget orci ac ipsum varius ultricies. Nam mattis et nisl quis fermentum. Cras eget mollis sapien. Integer fringilla sit amet est eget aliquet. Phasellus tincidunt metus ac mattis fringilla. Nam in viverra felis, et ullamcorper ipsum. Fusce condimentum eget massa non malesuada. Integer et facilisis est. Mauris interdum erat turpis, at consectetur tellus viverra sed. Sed ornare eu magna nec consectetur. Nam vehicula non leo id fringilla. Suspendisse pulvinar lacus metus, et commodo lorem egestas vitae. Curabitur tincidunt varius ex, in viverra diam consectetur a.</a:t>
            </a:r>
            <a:endParaRPr sz="833" dirty="0">
              <a:solidFill>
                <a:srgbClr val="FFFFFF"/>
              </a:solidFill>
            </a:endParaRPr>
          </a:p>
          <a:p>
            <a:pPr marL="0" indent="0" algn="just">
              <a:lnSpc>
                <a:spcPct val="100000"/>
              </a:lnSpc>
              <a:spcBef>
                <a:spcPts val="917"/>
              </a:spcBef>
              <a:spcAft>
                <a:spcPts val="917"/>
              </a:spcAft>
              <a:buNone/>
            </a:pPr>
            <a:endParaRPr sz="876" dirty="0">
              <a:solidFill>
                <a:schemeClr val="dk1"/>
              </a:solidFill>
              <a:highlight>
                <a:srgbClr val="FFFFFF"/>
              </a:highlight>
              <a:latin typeface="Open Sans"/>
              <a:ea typeface="Open Sans"/>
              <a:cs typeface="Open Sans"/>
              <a:sym typeface="Open Sans"/>
            </a:endParaRPr>
          </a:p>
        </p:txBody>
      </p:sp>
      <p:grpSp>
        <p:nvGrpSpPr>
          <p:cNvPr id="4" name="Group 3">
            <a:extLst>
              <a:ext uri="{FF2B5EF4-FFF2-40B4-BE49-F238E27FC236}">
                <a16:creationId xmlns:a16="http://schemas.microsoft.com/office/drawing/2014/main" id="{7EECB584-015A-466C-8F48-D5989363677B}"/>
              </a:ext>
            </a:extLst>
          </p:cNvPr>
          <p:cNvGrpSpPr/>
          <p:nvPr/>
        </p:nvGrpSpPr>
        <p:grpSpPr>
          <a:xfrm>
            <a:off x="2475996" y="217782"/>
            <a:ext cx="2668007" cy="830985"/>
            <a:chOff x="2450689" y="95919"/>
            <a:chExt cx="2668007" cy="830985"/>
          </a:xfrm>
        </p:grpSpPr>
        <p:pic>
          <p:nvPicPr>
            <p:cNvPr id="19" name="Picture 18" descr="A close up of a logo&#10;&#10;Description automatically generated">
              <a:extLst>
                <a:ext uri="{FF2B5EF4-FFF2-40B4-BE49-F238E27FC236}">
                  <a16:creationId xmlns:a16="http://schemas.microsoft.com/office/drawing/2014/main" id="{F7FCFD3D-D104-488A-B32D-1482F47F6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689" y="95919"/>
              <a:ext cx="1359311" cy="830985"/>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D246B54F-D4AF-4E55-B579-B4271FEB0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9980" y="174330"/>
              <a:ext cx="1608716" cy="665540"/>
            </a:xfrm>
            <a:prstGeom prst="rect">
              <a:avLst/>
            </a:prstGeom>
          </p:spPr>
        </p:pic>
      </p:grpSp>
      <p:sp>
        <p:nvSpPr>
          <p:cNvPr id="22" name="TextBox 21">
            <a:extLst>
              <a:ext uri="{FF2B5EF4-FFF2-40B4-BE49-F238E27FC236}">
                <a16:creationId xmlns:a16="http://schemas.microsoft.com/office/drawing/2014/main" id="{9F38D9A6-094E-4A48-BDB2-BAA49551BAA0}"/>
              </a:ext>
            </a:extLst>
          </p:cNvPr>
          <p:cNvSpPr txBox="1"/>
          <p:nvPr/>
        </p:nvSpPr>
        <p:spPr>
          <a:xfrm>
            <a:off x="-2262264" y="1012306"/>
            <a:ext cx="12192000" cy="789512"/>
          </a:xfrm>
          <a:prstGeom prst="rect">
            <a:avLst/>
          </a:prstGeom>
          <a:noFill/>
        </p:spPr>
        <p:txBody>
          <a:bodyPr wrap="square" rtlCol="0">
            <a:spAutoFit/>
          </a:bodyPr>
          <a:lstStyle/>
          <a:p>
            <a:pPr algn="ctr">
              <a:lnSpc>
                <a:spcPct val="150000"/>
              </a:lnSpc>
            </a:pPr>
            <a:r>
              <a:rPr lang="en-US" sz="1050" dirty="0">
                <a:solidFill>
                  <a:srgbClr val="434343"/>
                </a:solidFill>
                <a:latin typeface="Arial" panose="020B0604020202020204" pitchFamily="34" charset="0"/>
                <a:cs typeface="Arial" panose="020B0604020202020204" pitchFamily="34" charset="0"/>
              </a:rPr>
              <a:t>ĐẠI HỌC QUỐC GIA TP. HỒ CHÍ MINH</a:t>
            </a:r>
          </a:p>
          <a:p>
            <a:pPr algn="ctr">
              <a:lnSpc>
                <a:spcPct val="150000"/>
              </a:lnSpc>
            </a:pPr>
            <a:r>
              <a:rPr lang="en-US" sz="1050" dirty="0">
                <a:solidFill>
                  <a:srgbClr val="434343"/>
                </a:solidFill>
                <a:latin typeface="Arial" panose="020B0604020202020204" pitchFamily="34" charset="0"/>
                <a:cs typeface="Arial" panose="020B0604020202020204" pitchFamily="34" charset="0"/>
              </a:rPr>
              <a:t>TRƯỜNG ĐẠI HỌC CÔNG NGHỆ THÔNG TIN</a:t>
            </a:r>
          </a:p>
          <a:p>
            <a:pPr algn="ctr">
              <a:lnSpc>
                <a:spcPct val="150000"/>
              </a:lnSpc>
            </a:pPr>
            <a:r>
              <a:rPr lang="en-US" sz="1050" dirty="0">
                <a:solidFill>
                  <a:srgbClr val="434343"/>
                </a:solidFill>
                <a:latin typeface="Arial" panose="020B0604020202020204" pitchFamily="34" charset="0"/>
                <a:cs typeface="Arial" panose="020B0604020202020204" pitchFamily="34" charset="0"/>
              </a:rPr>
              <a:t>KHOA MẠNG MÁY TÍNH &amp; TRUYỀN THÔNG</a:t>
            </a:r>
          </a:p>
        </p:txBody>
      </p:sp>
      <p:sp>
        <p:nvSpPr>
          <p:cNvPr id="23" name="TextBox 22">
            <a:extLst>
              <a:ext uri="{FF2B5EF4-FFF2-40B4-BE49-F238E27FC236}">
                <a16:creationId xmlns:a16="http://schemas.microsoft.com/office/drawing/2014/main" id="{0C159413-D141-417A-BBD5-156D1B0DDF49}"/>
              </a:ext>
            </a:extLst>
          </p:cNvPr>
          <p:cNvSpPr txBox="1"/>
          <p:nvPr/>
        </p:nvSpPr>
        <p:spPr>
          <a:xfrm>
            <a:off x="-240030" y="2489370"/>
            <a:ext cx="8100060" cy="831510"/>
          </a:xfrm>
          <a:prstGeom prst="rect">
            <a:avLst/>
          </a:prstGeom>
          <a:noFill/>
        </p:spPr>
        <p:txBody>
          <a:bodyPr wrap="square" rtlCol="0">
            <a:spAutoFit/>
          </a:bodyPr>
          <a:lstStyle/>
          <a:p>
            <a:pPr algn="ctr"/>
            <a:r>
              <a:rPr lang="en-US" sz="2000" b="1" dirty="0">
                <a:solidFill>
                  <a:srgbClr val="4E6F9B"/>
                </a:solidFill>
                <a:latin typeface="+mj-lt"/>
                <a:cs typeface="Arial" panose="020B0604020202020204" pitchFamily="34" charset="0"/>
              </a:rPr>
              <a:t>CÔNG CỤ PHÂN TÍCH API ĐỘNG CHO ỨNG DỤNG ANDROID</a:t>
            </a:r>
          </a:p>
          <a:p>
            <a:pPr algn="ctr">
              <a:lnSpc>
                <a:spcPct val="200000"/>
              </a:lnSpc>
            </a:pPr>
            <a:r>
              <a:rPr lang="en-US" sz="1600" b="1" dirty="0">
                <a:solidFill>
                  <a:srgbClr val="4E6F9B"/>
                </a:solidFill>
                <a:latin typeface="+mj-lt"/>
                <a:cs typeface="Arial" panose="020B0604020202020204" pitchFamily="34" charset="0"/>
              </a:rPr>
              <a:t>DYNAMIC API ANALYSIS TOOL FOR ANDROID APPS</a:t>
            </a:r>
          </a:p>
        </p:txBody>
      </p:sp>
      <p:sp>
        <p:nvSpPr>
          <p:cNvPr id="25" name="TextBox 24">
            <a:extLst>
              <a:ext uri="{FF2B5EF4-FFF2-40B4-BE49-F238E27FC236}">
                <a16:creationId xmlns:a16="http://schemas.microsoft.com/office/drawing/2014/main" id="{4BFA965D-CA10-475C-B157-293D508FCA38}"/>
              </a:ext>
            </a:extLst>
          </p:cNvPr>
          <p:cNvSpPr txBox="1"/>
          <p:nvPr/>
        </p:nvSpPr>
        <p:spPr>
          <a:xfrm>
            <a:off x="2313375" y="4298793"/>
            <a:ext cx="2993250" cy="698717"/>
          </a:xfrm>
          <a:prstGeom prst="rect">
            <a:avLst/>
          </a:prstGeom>
          <a:noFill/>
        </p:spPr>
        <p:txBody>
          <a:bodyPr wrap="square" rtlCol="0">
            <a:spAutoFit/>
          </a:bodyPr>
          <a:lstStyle/>
          <a:p>
            <a:pPr algn="ctr">
              <a:lnSpc>
                <a:spcPct val="150000"/>
              </a:lnSpc>
            </a:pPr>
            <a:r>
              <a:rPr lang="en-US" dirty="0">
                <a:solidFill>
                  <a:srgbClr val="434343"/>
                </a:solidFill>
                <a:latin typeface="Arial" panose="020B0604020202020204" pitchFamily="34" charset="0"/>
                <a:cs typeface="Arial" panose="020B0604020202020204" pitchFamily="34" charset="0"/>
              </a:rPr>
              <a:t>Sinh viên thực hiện:</a:t>
            </a:r>
          </a:p>
          <a:p>
            <a:pPr algn="ctr">
              <a:lnSpc>
                <a:spcPct val="150000"/>
              </a:lnSpc>
            </a:pPr>
            <a:r>
              <a:rPr lang="en-US" b="1" dirty="0">
                <a:solidFill>
                  <a:srgbClr val="434343"/>
                </a:solidFill>
                <a:latin typeface="Arial" panose="020B0604020202020204" pitchFamily="34" charset="0"/>
                <a:cs typeface="Arial" panose="020B0604020202020204" pitchFamily="34" charset="0"/>
              </a:rPr>
              <a:t>Lâm </a:t>
            </a:r>
            <a:r>
              <a:rPr lang="en-US" b="1" dirty="0" err="1">
                <a:solidFill>
                  <a:srgbClr val="434343"/>
                </a:solidFill>
                <a:latin typeface="Arial" panose="020B0604020202020204" pitchFamily="34" charset="0"/>
                <a:cs typeface="Arial" panose="020B0604020202020204" pitchFamily="34" charset="0"/>
              </a:rPr>
              <a:t>Thới</a:t>
            </a:r>
            <a:r>
              <a:rPr lang="en-US" b="1" dirty="0">
                <a:solidFill>
                  <a:srgbClr val="434343"/>
                </a:solidFill>
                <a:latin typeface="Arial" panose="020B0604020202020204" pitchFamily="34" charset="0"/>
                <a:cs typeface="Arial" panose="020B0604020202020204" pitchFamily="34" charset="0"/>
              </a:rPr>
              <a:t> Trường – 16521333</a:t>
            </a:r>
          </a:p>
        </p:txBody>
      </p:sp>
      <p:sp>
        <p:nvSpPr>
          <p:cNvPr id="26" name="TextBox 25">
            <a:extLst>
              <a:ext uri="{FF2B5EF4-FFF2-40B4-BE49-F238E27FC236}">
                <a16:creationId xmlns:a16="http://schemas.microsoft.com/office/drawing/2014/main" id="{02B55D9C-B108-4CAC-80FB-5C20C574D87D}"/>
              </a:ext>
            </a:extLst>
          </p:cNvPr>
          <p:cNvSpPr txBox="1"/>
          <p:nvPr/>
        </p:nvSpPr>
        <p:spPr>
          <a:xfrm>
            <a:off x="1577976" y="3536964"/>
            <a:ext cx="4511520" cy="698717"/>
          </a:xfrm>
          <a:prstGeom prst="rect">
            <a:avLst/>
          </a:prstGeom>
          <a:noFill/>
        </p:spPr>
        <p:txBody>
          <a:bodyPr wrap="square" rtlCol="0">
            <a:spAutoFit/>
          </a:bodyPr>
          <a:lstStyle/>
          <a:p>
            <a:pPr algn="ctr">
              <a:lnSpc>
                <a:spcPct val="150000"/>
              </a:lnSpc>
            </a:pPr>
            <a:r>
              <a:rPr lang="en-US" dirty="0">
                <a:solidFill>
                  <a:srgbClr val="434343"/>
                </a:solidFill>
                <a:latin typeface="Arial" panose="020B0604020202020204" pitchFamily="34" charset="0"/>
                <a:cs typeface="Arial" panose="020B0604020202020204" pitchFamily="34" charset="0"/>
              </a:rPr>
              <a:t>Giảng viên h</a:t>
            </a:r>
            <a:r>
              <a:rPr lang="vi-VN" dirty="0">
                <a:solidFill>
                  <a:srgbClr val="434343"/>
                </a:solidFill>
                <a:latin typeface="Arial" panose="020B0604020202020204" pitchFamily="34" charset="0"/>
                <a:cs typeface="Arial" panose="020B0604020202020204" pitchFamily="34" charset="0"/>
              </a:rPr>
              <a:t>ư</a:t>
            </a:r>
            <a:r>
              <a:rPr lang="en-US" dirty="0" err="1">
                <a:solidFill>
                  <a:srgbClr val="434343"/>
                </a:solidFill>
                <a:latin typeface="Arial" panose="020B0604020202020204" pitchFamily="34" charset="0"/>
                <a:cs typeface="Arial" panose="020B0604020202020204" pitchFamily="34" charset="0"/>
              </a:rPr>
              <a:t>ớng</a:t>
            </a:r>
            <a:r>
              <a:rPr lang="en-US" dirty="0">
                <a:solidFill>
                  <a:srgbClr val="434343"/>
                </a:solidFill>
                <a:latin typeface="Arial" panose="020B0604020202020204" pitchFamily="34" charset="0"/>
                <a:cs typeface="Arial" panose="020B0604020202020204" pitchFamily="34" charset="0"/>
              </a:rPr>
              <a:t> dẫn:</a:t>
            </a:r>
          </a:p>
          <a:p>
            <a:pPr algn="ctr">
              <a:lnSpc>
                <a:spcPct val="150000"/>
              </a:lnSpc>
            </a:pPr>
            <a:r>
              <a:rPr lang="en-US" b="1" dirty="0" err="1">
                <a:solidFill>
                  <a:srgbClr val="434343"/>
                </a:solidFill>
                <a:latin typeface="Arial" panose="020B0604020202020204" pitchFamily="34" charset="0"/>
                <a:cs typeface="Arial" panose="020B0604020202020204" pitchFamily="34" charset="0"/>
              </a:rPr>
              <a:t>ThS</a:t>
            </a:r>
            <a:r>
              <a:rPr lang="en-US" b="1" dirty="0">
                <a:solidFill>
                  <a:srgbClr val="434343"/>
                </a:solidFill>
                <a:latin typeface="Arial" panose="020B0604020202020204" pitchFamily="34" charset="0"/>
                <a:cs typeface="Arial" panose="020B0604020202020204" pitchFamily="34" charset="0"/>
              </a:rPr>
              <a:t> </a:t>
            </a:r>
            <a:r>
              <a:rPr lang="en-US" b="1" dirty="0" err="1">
                <a:solidFill>
                  <a:srgbClr val="434343"/>
                </a:solidFill>
                <a:latin typeface="Arial" panose="020B0604020202020204" pitchFamily="34" charset="0"/>
                <a:cs typeface="Arial" panose="020B0604020202020204" pitchFamily="34" charset="0"/>
              </a:rPr>
              <a:t>Nguyễn</a:t>
            </a:r>
            <a:r>
              <a:rPr lang="en-US" b="1" dirty="0">
                <a:solidFill>
                  <a:srgbClr val="434343"/>
                </a:solidFill>
                <a:latin typeface="Arial" panose="020B0604020202020204" pitchFamily="34" charset="0"/>
                <a:cs typeface="Arial" panose="020B0604020202020204" pitchFamily="34" charset="0"/>
              </a:rPr>
              <a:t> Duy</a:t>
            </a:r>
          </a:p>
        </p:txBody>
      </p:sp>
      <p:sp>
        <p:nvSpPr>
          <p:cNvPr id="27" name="TextBox 26">
            <a:extLst>
              <a:ext uri="{FF2B5EF4-FFF2-40B4-BE49-F238E27FC236}">
                <a16:creationId xmlns:a16="http://schemas.microsoft.com/office/drawing/2014/main" id="{DC299AED-BF99-4288-BFF3-76EABD2CA5B0}"/>
              </a:ext>
            </a:extLst>
          </p:cNvPr>
          <p:cNvSpPr txBox="1"/>
          <p:nvPr/>
        </p:nvSpPr>
        <p:spPr>
          <a:xfrm>
            <a:off x="1964587" y="5343329"/>
            <a:ext cx="3690825" cy="307777"/>
          </a:xfrm>
          <a:prstGeom prst="rect">
            <a:avLst/>
          </a:prstGeom>
          <a:noFill/>
        </p:spPr>
        <p:txBody>
          <a:bodyPr wrap="square" rtlCol="0">
            <a:spAutoFit/>
          </a:bodyPr>
          <a:lstStyle/>
          <a:p>
            <a:pPr algn="ctr"/>
            <a:r>
              <a:rPr lang="en-US" dirty="0">
                <a:solidFill>
                  <a:srgbClr val="434343"/>
                </a:solidFill>
                <a:latin typeface="Arial" panose="020B0604020202020204" pitchFamily="34" charset="0"/>
                <a:cs typeface="Arial" panose="020B0604020202020204" pitchFamily="34" charset="0"/>
              </a:rPr>
              <a:t>TP. HỒ CHÍ MINH, năm 2020</a:t>
            </a:r>
          </a:p>
        </p:txBody>
      </p:sp>
      <p:sp>
        <p:nvSpPr>
          <p:cNvPr id="2" name="Slide Number Placeholder 1">
            <a:extLst>
              <a:ext uri="{FF2B5EF4-FFF2-40B4-BE49-F238E27FC236}">
                <a16:creationId xmlns:a16="http://schemas.microsoft.com/office/drawing/2014/main" id="{B86E32B4-CC47-48BA-8B58-EB7D583493F8}"/>
              </a:ext>
            </a:extLst>
          </p:cNvPr>
          <p:cNvSpPr>
            <a:spLocks noGrp="1"/>
          </p:cNvSpPr>
          <p:nvPr>
            <p:ph type="sldNum" idx="12"/>
          </p:nvPr>
        </p:nvSpPr>
        <p:spPr/>
        <p:txBody>
          <a:bodyPr/>
          <a:lstStyle/>
          <a:p>
            <a:fld id="{00000000-1234-1234-1234-123412341234}" type="slidenum">
              <a:rPr lang="en" sz="1050" smtClean="0"/>
              <a:pPr/>
              <a:t>2</a:t>
            </a:fld>
            <a:endParaRPr lang="en"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71" descr="new-york-city-78181_1920.jpg"/>
          <p:cNvPicPr preferRelativeResize="0"/>
          <p:nvPr/>
        </p:nvPicPr>
        <p:blipFill rotWithShape="1">
          <a:blip r:embed="rId3">
            <a:alphaModFix/>
          </a:blip>
          <a:srcRect t="7316" b="7308"/>
          <a:stretch/>
        </p:blipFill>
        <p:spPr>
          <a:xfrm>
            <a:off x="0" y="714377"/>
            <a:ext cx="7620000" cy="4286249"/>
          </a:xfrm>
          <a:prstGeom prst="rect">
            <a:avLst/>
          </a:prstGeom>
          <a:noFill/>
          <a:ln>
            <a:noFill/>
          </a:ln>
        </p:spPr>
      </p:pic>
      <p:sp>
        <p:nvSpPr>
          <p:cNvPr id="1036" name="Google Shape;1036;p71"/>
          <p:cNvSpPr/>
          <p:nvPr/>
        </p:nvSpPr>
        <p:spPr>
          <a:xfrm>
            <a:off x="2131250" y="716355"/>
            <a:ext cx="3357500" cy="3919250"/>
          </a:xfrm>
          <a:prstGeom prst="rect">
            <a:avLst/>
          </a:prstGeom>
          <a:solidFill>
            <a:srgbClr val="FFFFFF"/>
          </a:solidFill>
          <a:ln>
            <a:noFill/>
          </a:ln>
        </p:spPr>
        <p:txBody>
          <a:bodyPr spcFirstLastPara="1" wrap="square" lIns="76188" tIns="76188" rIns="76188" bIns="76188" anchor="ctr" anchorCtr="0">
            <a:noAutofit/>
          </a:bodyPr>
          <a:lstStyle/>
          <a:p>
            <a:endParaRPr sz="1167"/>
          </a:p>
        </p:txBody>
      </p:sp>
      <p:grpSp>
        <p:nvGrpSpPr>
          <p:cNvPr id="1037" name="Google Shape;1037;p71"/>
          <p:cNvGrpSpPr/>
          <p:nvPr/>
        </p:nvGrpSpPr>
        <p:grpSpPr>
          <a:xfrm>
            <a:off x="3259750" y="1252443"/>
            <a:ext cx="1100500" cy="1100508"/>
            <a:chOff x="3835549" y="798079"/>
            <a:chExt cx="1320600" cy="1320609"/>
          </a:xfrm>
        </p:grpSpPr>
        <p:sp>
          <p:nvSpPr>
            <p:cNvPr id="1038" name="Google Shape;1038;p71"/>
            <p:cNvSpPr/>
            <p:nvPr/>
          </p:nvSpPr>
          <p:spPr>
            <a:xfrm>
              <a:off x="3835549" y="798088"/>
              <a:ext cx="1320600" cy="1320600"/>
            </a:xfrm>
            <a:prstGeom prst="ellipse">
              <a:avLst/>
            </a:prstGeom>
            <a:solidFill>
              <a:srgbClr val="595959">
                <a:alpha val="14620"/>
              </a:srgbClr>
            </a:solidFill>
            <a:ln>
              <a:noFill/>
            </a:ln>
          </p:spPr>
          <p:txBody>
            <a:bodyPr spcFirstLastPara="1" wrap="square" lIns="76188" tIns="76188" rIns="76188" bIns="76188" anchor="ctr" anchorCtr="0">
              <a:noAutofit/>
            </a:bodyPr>
            <a:lstStyle/>
            <a:p>
              <a:endParaRPr sz="1000">
                <a:latin typeface="Muli"/>
                <a:ea typeface="Muli"/>
                <a:cs typeface="Muli"/>
                <a:sym typeface="Muli"/>
              </a:endParaRPr>
            </a:p>
          </p:txBody>
        </p:sp>
        <p:sp>
          <p:nvSpPr>
            <p:cNvPr id="1039" name="Google Shape;1039;p71"/>
            <p:cNvSpPr/>
            <p:nvPr/>
          </p:nvSpPr>
          <p:spPr>
            <a:xfrm>
              <a:off x="3844850" y="798079"/>
              <a:ext cx="1261500" cy="1261500"/>
            </a:xfrm>
            <a:prstGeom prst="ellipse">
              <a:avLst/>
            </a:prstGeom>
            <a:solidFill>
              <a:srgbClr val="5477A7"/>
            </a:solidFill>
            <a:ln>
              <a:noFill/>
            </a:ln>
          </p:spPr>
          <p:txBody>
            <a:bodyPr spcFirstLastPara="1" wrap="square" lIns="76188" tIns="76188" rIns="76188" bIns="76188" anchor="ctr" anchorCtr="0">
              <a:noAutofit/>
            </a:bodyPr>
            <a:lstStyle/>
            <a:p>
              <a:endParaRPr sz="1000">
                <a:latin typeface="Muli"/>
                <a:ea typeface="Muli"/>
                <a:cs typeface="Muli"/>
                <a:sym typeface="Muli"/>
              </a:endParaRPr>
            </a:p>
          </p:txBody>
        </p:sp>
        <p:sp>
          <p:nvSpPr>
            <p:cNvPr id="1040" name="Google Shape;1040;p71"/>
            <p:cNvSpPr/>
            <p:nvPr/>
          </p:nvSpPr>
          <p:spPr>
            <a:xfrm>
              <a:off x="4119051" y="1072287"/>
              <a:ext cx="713100" cy="713100"/>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spcFirstLastPara="1" wrap="square" lIns="76188" tIns="38083" rIns="76188" bIns="38083" anchor="t" anchorCtr="0">
              <a:noAutofit/>
            </a:bodyPr>
            <a:lstStyle/>
            <a:p>
              <a:endParaRPr sz="1333">
                <a:latin typeface="Muli"/>
                <a:ea typeface="Muli"/>
                <a:cs typeface="Muli"/>
                <a:sym typeface="Muli"/>
              </a:endParaRPr>
            </a:p>
          </p:txBody>
        </p:sp>
      </p:grpSp>
      <p:sp>
        <p:nvSpPr>
          <p:cNvPr id="1041" name="Google Shape;1041;p71"/>
          <p:cNvSpPr txBox="1"/>
          <p:nvPr/>
        </p:nvSpPr>
        <p:spPr>
          <a:xfrm>
            <a:off x="2131250" y="2516188"/>
            <a:ext cx="3357500" cy="809750"/>
          </a:xfrm>
          <a:prstGeom prst="rect">
            <a:avLst/>
          </a:prstGeom>
          <a:noFill/>
          <a:ln>
            <a:noFill/>
          </a:ln>
        </p:spPr>
        <p:txBody>
          <a:bodyPr spcFirstLastPara="1" wrap="square" lIns="76188" tIns="76188" rIns="76188" bIns="76188" anchor="t" anchorCtr="0">
            <a:noAutofit/>
          </a:bodyPr>
          <a:lstStyle/>
          <a:p>
            <a:pPr algn="ctr"/>
            <a:r>
              <a:rPr lang="en" sz="3000" b="1" dirty="0">
                <a:solidFill>
                  <a:srgbClr val="4E6E9A"/>
                </a:solidFill>
                <a:latin typeface="Muli"/>
                <a:ea typeface="Muli"/>
                <a:cs typeface="Muli"/>
                <a:sym typeface="Muli"/>
              </a:rPr>
              <a:t>Đánh giá</a:t>
            </a:r>
            <a:r>
              <a:rPr lang="en" sz="3000" dirty="0">
                <a:solidFill>
                  <a:srgbClr val="4E6E9A"/>
                </a:solidFill>
                <a:latin typeface="Muli"/>
                <a:ea typeface="Muli"/>
                <a:cs typeface="Muli"/>
                <a:sym typeface="Muli"/>
              </a:rPr>
              <a:t> ứng dụng</a:t>
            </a:r>
            <a:endParaRPr sz="3000" dirty="0">
              <a:solidFill>
                <a:srgbClr val="4E6E9A"/>
              </a:solidFill>
              <a:latin typeface="Muli"/>
              <a:ea typeface="Muli"/>
              <a:cs typeface="Muli"/>
              <a:sym typeface="Muli"/>
            </a:endParaRPr>
          </a:p>
        </p:txBody>
      </p:sp>
      <p:grpSp>
        <p:nvGrpSpPr>
          <p:cNvPr id="1042" name="Google Shape;1042;p71"/>
          <p:cNvGrpSpPr/>
          <p:nvPr/>
        </p:nvGrpSpPr>
        <p:grpSpPr>
          <a:xfrm>
            <a:off x="3539282" y="3118836"/>
            <a:ext cx="541429" cy="57500"/>
            <a:chOff x="684763" y="3506750"/>
            <a:chExt cx="3536825" cy="69000"/>
          </a:xfrm>
        </p:grpSpPr>
        <p:sp>
          <p:nvSpPr>
            <p:cNvPr id="1043" name="Google Shape;1043;p71"/>
            <p:cNvSpPr/>
            <p:nvPr/>
          </p:nvSpPr>
          <p:spPr>
            <a:xfrm>
              <a:off x="1515450" y="3506750"/>
              <a:ext cx="1003800" cy="69000"/>
            </a:xfrm>
            <a:prstGeom prst="rect">
              <a:avLst/>
            </a:prstGeom>
            <a:solidFill>
              <a:srgbClr val="5477A7"/>
            </a:solidFill>
            <a:ln>
              <a:noFill/>
            </a:ln>
          </p:spPr>
          <p:txBody>
            <a:bodyPr spcFirstLastPara="1" wrap="square" lIns="76188" tIns="76188" rIns="76188" bIns="76188" anchor="ctr" anchorCtr="0">
              <a:noAutofit/>
            </a:bodyPr>
            <a:lstStyle/>
            <a:p>
              <a:endParaRPr sz="1167"/>
            </a:p>
          </p:txBody>
        </p:sp>
        <p:sp>
          <p:nvSpPr>
            <p:cNvPr id="1044" name="Google Shape;1044;p71"/>
            <p:cNvSpPr/>
            <p:nvPr/>
          </p:nvSpPr>
          <p:spPr>
            <a:xfrm>
              <a:off x="684763" y="3506750"/>
              <a:ext cx="830700" cy="69000"/>
            </a:xfrm>
            <a:prstGeom prst="rect">
              <a:avLst/>
            </a:prstGeom>
            <a:solidFill>
              <a:srgbClr val="4E6E9A"/>
            </a:solidFill>
            <a:ln>
              <a:noFill/>
            </a:ln>
          </p:spPr>
          <p:txBody>
            <a:bodyPr spcFirstLastPara="1" wrap="square" lIns="76188" tIns="76188" rIns="76188" bIns="76188" anchor="ctr" anchorCtr="0">
              <a:noAutofit/>
            </a:bodyPr>
            <a:lstStyle/>
            <a:p>
              <a:endParaRPr sz="1167"/>
            </a:p>
          </p:txBody>
        </p:sp>
        <p:sp>
          <p:nvSpPr>
            <p:cNvPr id="1045" name="Google Shape;1045;p71"/>
            <p:cNvSpPr/>
            <p:nvPr/>
          </p:nvSpPr>
          <p:spPr>
            <a:xfrm>
              <a:off x="3438288" y="3506750"/>
              <a:ext cx="783300" cy="69000"/>
            </a:xfrm>
            <a:prstGeom prst="rect">
              <a:avLst/>
            </a:prstGeom>
            <a:solidFill>
              <a:srgbClr val="648DC6"/>
            </a:solidFill>
            <a:ln>
              <a:noFill/>
            </a:ln>
          </p:spPr>
          <p:txBody>
            <a:bodyPr spcFirstLastPara="1" wrap="square" lIns="76188" tIns="76188" rIns="76188" bIns="76188" anchor="ctr" anchorCtr="0">
              <a:noAutofit/>
            </a:bodyPr>
            <a:lstStyle/>
            <a:p>
              <a:endParaRPr sz="1167"/>
            </a:p>
          </p:txBody>
        </p:sp>
        <p:sp>
          <p:nvSpPr>
            <p:cNvPr id="1046" name="Google Shape;1046;p71"/>
            <p:cNvSpPr/>
            <p:nvPr/>
          </p:nvSpPr>
          <p:spPr>
            <a:xfrm>
              <a:off x="2519144" y="3506750"/>
              <a:ext cx="918900" cy="69000"/>
            </a:xfrm>
            <a:prstGeom prst="rect">
              <a:avLst/>
            </a:prstGeom>
            <a:solidFill>
              <a:srgbClr val="5A7FB3"/>
            </a:solidFill>
            <a:ln>
              <a:noFill/>
            </a:ln>
          </p:spPr>
          <p:txBody>
            <a:bodyPr spcFirstLastPara="1" wrap="square" lIns="76188" tIns="76188" rIns="76188" bIns="76188" anchor="ctr" anchorCtr="0">
              <a:noAutofit/>
            </a:bodyPr>
            <a:lstStyle/>
            <a:p>
              <a:endParaRPr sz="1167"/>
            </a:p>
          </p:txBody>
        </p:sp>
      </p:grpSp>
      <p:sp>
        <p:nvSpPr>
          <p:cNvPr id="1047" name="Google Shape;1047;p71"/>
          <p:cNvSpPr txBox="1"/>
          <p:nvPr/>
        </p:nvSpPr>
        <p:spPr>
          <a:xfrm>
            <a:off x="2297876" y="3384688"/>
            <a:ext cx="3024250" cy="719000"/>
          </a:xfrm>
          <a:prstGeom prst="rect">
            <a:avLst/>
          </a:prstGeom>
          <a:noFill/>
          <a:ln>
            <a:noFill/>
          </a:ln>
        </p:spPr>
        <p:txBody>
          <a:bodyPr spcFirstLastPara="1" wrap="square" lIns="76188" tIns="76188" rIns="76188" bIns="76188" anchor="t" anchorCtr="0">
            <a:noAutofit/>
          </a:bodyPr>
          <a:lstStyle/>
          <a:p>
            <a:pPr algn="ctr">
              <a:lnSpc>
                <a:spcPct val="115000"/>
              </a:lnSpc>
            </a:pPr>
            <a:r>
              <a:rPr lang="en" sz="2800" dirty="0">
                <a:solidFill>
                  <a:srgbClr val="666666"/>
                </a:solidFill>
                <a:latin typeface="Muli"/>
                <a:ea typeface="Muli"/>
                <a:cs typeface="Muli"/>
                <a:sym typeface="Muli"/>
              </a:rPr>
              <a:t>APIDROID</a:t>
            </a:r>
            <a:endParaRPr sz="833" dirty="0">
              <a:solidFill>
                <a:srgbClr val="666666"/>
              </a:solidFill>
              <a:latin typeface="Muli"/>
              <a:ea typeface="Muli"/>
              <a:cs typeface="Muli"/>
              <a:sym typeface="Muli"/>
            </a:endParaRPr>
          </a:p>
        </p:txBody>
      </p:sp>
      <p:sp>
        <p:nvSpPr>
          <p:cNvPr id="2" name="Slide Number Placeholder 1">
            <a:extLst>
              <a:ext uri="{FF2B5EF4-FFF2-40B4-BE49-F238E27FC236}">
                <a16:creationId xmlns:a16="http://schemas.microsoft.com/office/drawing/2014/main" id="{394FF2DB-1AD4-476E-B08F-B617AC0503FB}"/>
              </a:ext>
            </a:extLst>
          </p:cNvPr>
          <p:cNvSpPr>
            <a:spLocks noGrp="1"/>
          </p:cNvSpPr>
          <p:nvPr>
            <p:ph type="sldNum" idx="12"/>
          </p:nvPr>
        </p:nvSpPr>
        <p:spPr/>
        <p:txBody>
          <a:bodyPr/>
          <a:lstStyle/>
          <a:p>
            <a:fld id="{00000000-1234-1234-1234-123412341234}" type="slidenum">
              <a:rPr lang="en" sz="1000" smtClean="0"/>
              <a:pPr/>
              <a:t>20</a:t>
            </a:fld>
            <a:endParaRPr lang="e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72"/>
          <p:cNvSpPr txBox="1">
            <a:spLocks noGrp="1"/>
          </p:cNvSpPr>
          <p:nvPr>
            <p:ph type="title"/>
          </p:nvPr>
        </p:nvSpPr>
        <p:spPr>
          <a:xfrm>
            <a:off x="338971" y="693632"/>
            <a:ext cx="7050000" cy="477250"/>
          </a:xfrm>
          <a:prstGeom prst="rect">
            <a:avLst/>
          </a:prstGeom>
        </p:spPr>
        <p:txBody>
          <a:bodyPr spcFirstLastPara="1" wrap="square" lIns="76188" tIns="76188" rIns="76188" bIns="76188" anchor="t" anchorCtr="0">
            <a:noAutofit/>
          </a:bodyPr>
          <a:lstStyle/>
          <a:p>
            <a:r>
              <a:rPr lang="en-US" dirty="0"/>
              <a:t>Kết quả đạt được</a:t>
            </a:r>
            <a:endParaRPr dirty="0"/>
          </a:p>
        </p:txBody>
      </p:sp>
      <p:sp>
        <p:nvSpPr>
          <p:cNvPr id="1057" name="Google Shape;1057;p72"/>
          <p:cNvSpPr txBox="1"/>
          <p:nvPr/>
        </p:nvSpPr>
        <p:spPr>
          <a:xfrm>
            <a:off x="548492" y="2035386"/>
            <a:ext cx="6523016" cy="949250"/>
          </a:xfrm>
          <a:prstGeom prst="rect">
            <a:avLst/>
          </a:prstGeom>
          <a:noFill/>
          <a:ln>
            <a:noFill/>
          </a:ln>
        </p:spPr>
        <p:txBody>
          <a:bodyPr spcFirstLastPara="1" wrap="square" lIns="76188" tIns="76188" rIns="76188" bIns="76188" anchor="t" anchorCtr="0">
            <a:noAutofit/>
          </a:bodyPr>
          <a:lstStyle/>
          <a:p>
            <a:r>
              <a:rPr lang="en-US" dirty="0"/>
              <a:t>Đã hoàn thành cơ bản được mục tiêu ban đầu đề ra cho nghiên cứu này là “Nghiên cứu phát triển ứng dụng phân tích động API của các ứng dụng mobile (Android). </a:t>
            </a:r>
            <a:r>
              <a:rPr lang="en-US" b="1" dirty="0">
                <a:solidFill>
                  <a:srgbClr val="FF0000"/>
                </a:solidFill>
              </a:rPr>
              <a:t>Công cụ này có thể theo dõi, kiểm tra các API ở dạng plaintext.</a:t>
            </a:r>
            <a:r>
              <a:rPr lang="en-US" dirty="0"/>
              <a:t>”</a:t>
            </a:r>
          </a:p>
          <a:p>
            <a:pPr algn="just">
              <a:lnSpc>
                <a:spcPct val="115000"/>
              </a:lnSpc>
              <a:spcBef>
                <a:spcPts val="667"/>
              </a:spcBef>
              <a:spcAft>
                <a:spcPts val="1333"/>
              </a:spcAft>
            </a:pPr>
            <a:endParaRPr sz="1000" dirty="0">
              <a:solidFill>
                <a:srgbClr val="434343"/>
              </a:solidFill>
              <a:latin typeface="Muli"/>
              <a:ea typeface="Muli"/>
              <a:cs typeface="Muli"/>
              <a:sym typeface="Muli"/>
            </a:endParaRPr>
          </a:p>
        </p:txBody>
      </p:sp>
      <p:sp>
        <p:nvSpPr>
          <p:cNvPr id="1058" name="Google Shape;1058;p72"/>
          <p:cNvSpPr txBox="1"/>
          <p:nvPr/>
        </p:nvSpPr>
        <p:spPr>
          <a:xfrm>
            <a:off x="259749" y="1641954"/>
            <a:ext cx="5678064" cy="340250"/>
          </a:xfrm>
          <a:prstGeom prst="rect">
            <a:avLst/>
          </a:prstGeom>
          <a:noFill/>
          <a:ln>
            <a:noFill/>
          </a:ln>
        </p:spPr>
        <p:txBody>
          <a:bodyPr spcFirstLastPara="1" wrap="square" lIns="76188" tIns="76188" rIns="76188" bIns="76188" anchor="t" anchorCtr="0">
            <a:noAutofit/>
          </a:bodyPr>
          <a:lstStyle/>
          <a:p>
            <a:pPr>
              <a:lnSpc>
                <a:spcPct val="115000"/>
              </a:lnSpc>
              <a:spcAft>
                <a:spcPts val="1333"/>
              </a:spcAft>
            </a:pPr>
            <a:r>
              <a:rPr lang="en" sz="1800" b="1" dirty="0">
                <a:solidFill>
                  <a:srgbClr val="666666"/>
                </a:solidFill>
                <a:latin typeface="Muli"/>
                <a:ea typeface="Muli"/>
                <a:cs typeface="Muli"/>
                <a:sym typeface="Muli"/>
              </a:rPr>
              <a:t>Đã hoàn thành được mục tiêu đề ra ban đầu</a:t>
            </a:r>
            <a:endParaRPr sz="1800" b="1" dirty="0">
              <a:solidFill>
                <a:srgbClr val="666666"/>
              </a:solidFill>
              <a:latin typeface="Muli"/>
              <a:ea typeface="Muli"/>
              <a:cs typeface="Muli"/>
              <a:sym typeface="Muli"/>
            </a:endParaRPr>
          </a:p>
        </p:txBody>
      </p:sp>
      <p:sp>
        <p:nvSpPr>
          <p:cNvPr id="1061" name="Google Shape;1061;p72"/>
          <p:cNvSpPr txBox="1"/>
          <p:nvPr/>
        </p:nvSpPr>
        <p:spPr>
          <a:xfrm>
            <a:off x="259760" y="2974297"/>
            <a:ext cx="8058536" cy="340250"/>
          </a:xfrm>
          <a:prstGeom prst="rect">
            <a:avLst/>
          </a:prstGeom>
          <a:noFill/>
          <a:ln>
            <a:noFill/>
          </a:ln>
        </p:spPr>
        <p:txBody>
          <a:bodyPr spcFirstLastPara="1" wrap="square" lIns="76188" tIns="76188" rIns="76188" bIns="76188" anchor="t" anchorCtr="0">
            <a:noAutofit/>
          </a:bodyPr>
          <a:lstStyle/>
          <a:p>
            <a:pPr>
              <a:lnSpc>
                <a:spcPct val="115000"/>
              </a:lnSpc>
              <a:spcAft>
                <a:spcPts val="1333"/>
              </a:spcAft>
            </a:pPr>
            <a:r>
              <a:rPr lang="en" sz="1800" b="1" dirty="0">
                <a:solidFill>
                  <a:srgbClr val="666666"/>
                </a:solidFill>
                <a:latin typeface="Muli"/>
                <a:ea typeface="Muli"/>
                <a:cs typeface="Muli"/>
                <a:sym typeface="Muli"/>
              </a:rPr>
              <a:t>Ứng dụng ApiDroid đã thực hiện tương tác tốt với thiết bị Android</a:t>
            </a:r>
            <a:endParaRPr sz="1800" b="1" dirty="0">
              <a:solidFill>
                <a:srgbClr val="666666"/>
              </a:solidFill>
              <a:latin typeface="Muli"/>
              <a:ea typeface="Muli"/>
              <a:cs typeface="Muli"/>
              <a:sym typeface="Muli"/>
            </a:endParaRPr>
          </a:p>
        </p:txBody>
      </p:sp>
      <p:sp>
        <p:nvSpPr>
          <p:cNvPr id="1064" name="Google Shape;1064;p72"/>
          <p:cNvSpPr txBox="1"/>
          <p:nvPr/>
        </p:nvSpPr>
        <p:spPr>
          <a:xfrm>
            <a:off x="548492" y="3441762"/>
            <a:ext cx="6349373" cy="1344750"/>
          </a:xfrm>
          <a:prstGeom prst="rect">
            <a:avLst/>
          </a:prstGeom>
          <a:noFill/>
          <a:ln>
            <a:noFill/>
          </a:ln>
        </p:spPr>
        <p:txBody>
          <a:bodyPr spcFirstLastPara="1" wrap="square" lIns="76188" tIns="76188" rIns="76188" bIns="76188" anchor="t" anchorCtr="0">
            <a:noAutofit/>
          </a:bodyPr>
          <a:lstStyle/>
          <a:p>
            <a:pPr>
              <a:lnSpc>
                <a:spcPct val="115000"/>
              </a:lnSpc>
            </a:pPr>
            <a:r>
              <a:rPr lang="en-US" dirty="0"/>
              <a:t>Cụ thể là việc theo dõi và chỉnh sửa nội dung trên vùng nhớ của input, output thuộc về một hàm cụ thể nào đó ngay khi hàm đó được gọi trên hệ thống</a:t>
            </a:r>
            <a:endParaRPr sz="750" dirty="0">
              <a:solidFill>
                <a:srgbClr val="434343"/>
              </a:solidFill>
              <a:latin typeface="Muli"/>
              <a:ea typeface="Muli"/>
              <a:cs typeface="Muli"/>
              <a:sym typeface="Muli"/>
            </a:endParaRPr>
          </a:p>
        </p:txBody>
      </p:sp>
      <p:grpSp>
        <p:nvGrpSpPr>
          <p:cNvPr id="1069" name="Google Shape;1069;p72"/>
          <p:cNvGrpSpPr/>
          <p:nvPr/>
        </p:nvGrpSpPr>
        <p:grpSpPr>
          <a:xfrm rot="5400000">
            <a:off x="7201029" y="1057037"/>
            <a:ext cx="231793" cy="288183"/>
            <a:chOff x="0" y="46600"/>
            <a:chExt cx="3121800" cy="5004600"/>
          </a:xfrm>
        </p:grpSpPr>
        <p:sp>
          <p:nvSpPr>
            <p:cNvPr id="1070" name="Google Shape;1070;p72"/>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1071" name="Google Shape;1071;p72"/>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1072" name="Google Shape;1072;p72"/>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sp>
        <p:nvSpPr>
          <p:cNvPr id="23" name="Google Shape;1061;p72">
            <a:extLst>
              <a:ext uri="{FF2B5EF4-FFF2-40B4-BE49-F238E27FC236}">
                <a16:creationId xmlns:a16="http://schemas.microsoft.com/office/drawing/2014/main" id="{A583E2AC-EC9D-4491-A69B-7711A9E28892}"/>
              </a:ext>
            </a:extLst>
          </p:cNvPr>
          <p:cNvSpPr txBox="1"/>
          <p:nvPr/>
        </p:nvSpPr>
        <p:spPr>
          <a:xfrm>
            <a:off x="259739" y="4087633"/>
            <a:ext cx="8058536" cy="340250"/>
          </a:xfrm>
          <a:prstGeom prst="rect">
            <a:avLst/>
          </a:prstGeom>
          <a:noFill/>
          <a:ln>
            <a:noFill/>
          </a:ln>
        </p:spPr>
        <p:txBody>
          <a:bodyPr spcFirstLastPara="1" wrap="square" lIns="76188" tIns="76188" rIns="76188" bIns="76188" anchor="t" anchorCtr="0">
            <a:noAutofit/>
          </a:bodyPr>
          <a:lstStyle/>
          <a:p>
            <a:pPr>
              <a:lnSpc>
                <a:spcPct val="115000"/>
              </a:lnSpc>
              <a:spcAft>
                <a:spcPts val="1333"/>
              </a:spcAft>
            </a:pPr>
            <a:r>
              <a:rPr lang="vi-VN" sz="1800" b="1" dirty="0">
                <a:solidFill>
                  <a:srgbClr val="666666"/>
                </a:solidFill>
                <a:latin typeface="Muli"/>
                <a:ea typeface="Muli"/>
                <a:cs typeface="Muli"/>
                <a:sym typeface="Muli"/>
              </a:rPr>
              <a:t>Nghiên cứu này đã xây dựng được một giao diện UI</a:t>
            </a:r>
            <a:endParaRPr sz="1800" b="1" dirty="0">
              <a:solidFill>
                <a:srgbClr val="666666"/>
              </a:solidFill>
              <a:latin typeface="Muli"/>
              <a:ea typeface="Muli"/>
              <a:cs typeface="Muli"/>
              <a:sym typeface="Muli"/>
            </a:endParaRPr>
          </a:p>
        </p:txBody>
      </p:sp>
      <p:sp>
        <p:nvSpPr>
          <p:cNvPr id="24" name="Google Shape;1064;p72">
            <a:extLst>
              <a:ext uri="{FF2B5EF4-FFF2-40B4-BE49-F238E27FC236}">
                <a16:creationId xmlns:a16="http://schemas.microsoft.com/office/drawing/2014/main" id="{CC596604-FB74-47FC-9B41-8102A2823577}"/>
              </a:ext>
            </a:extLst>
          </p:cNvPr>
          <p:cNvSpPr txBox="1"/>
          <p:nvPr/>
        </p:nvSpPr>
        <p:spPr>
          <a:xfrm>
            <a:off x="548491" y="4528594"/>
            <a:ext cx="6349373" cy="1344750"/>
          </a:xfrm>
          <a:prstGeom prst="rect">
            <a:avLst/>
          </a:prstGeom>
          <a:noFill/>
          <a:ln>
            <a:noFill/>
          </a:ln>
        </p:spPr>
        <p:txBody>
          <a:bodyPr spcFirstLastPara="1" wrap="square" lIns="76188" tIns="76188" rIns="76188" bIns="76188" anchor="t" anchorCtr="0">
            <a:noAutofit/>
          </a:bodyPr>
          <a:lstStyle/>
          <a:p>
            <a:pPr>
              <a:lnSpc>
                <a:spcPct val="115000"/>
              </a:lnSpc>
            </a:pPr>
            <a:r>
              <a:rPr lang="en-US" dirty="0"/>
              <a:t>Nhờ giao điện UI đã giúp đơn giản hóa được các bước trong quá trình tìm ra được plaintext của API đã bị hóa, từ đó tiết kiệm được tối đa các bước là thủ công trong quá trình kiểm tra thâm nhập API của ứng dụng cần </a:t>
            </a:r>
            <a:r>
              <a:rPr lang="en-US" dirty="0" err="1"/>
              <a:t>pentest</a:t>
            </a:r>
            <a:r>
              <a:rPr lang="en-US" dirty="0"/>
              <a:t>.</a:t>
            </a:r>
            <a:endParaRPr sz="750" dirty="0">
              <a:solidFill>
                <a:srgbClr val="434343"/>
              </a:solidFill>
              <a:latin typeface="Muli"/>
              <a:ea typeface="Muli"/>
              <a:cs typeface="Muli"/>
              <a:sym typeface="Muli"/>
            </a:endParaRPr>
          </a:p>
        </p:txBody>
      </p:sp>
      <p:sp>
        <p:nvSpPr>
          <p:cNvPr id="2" name="Slide Number Placeholder 1">
            <a:extLst>
              <a:ext uri="{FF2B5EF4-FFF2-40B4-BE49-F238E27FC236}">
                <a16:creationId xmlns:a16="http://schemas.microsoft.com/office/drawing/2014/main" id="{DEC7C2A7-6C9E-43A9-B661-236795CE21F8}"/>
              </a:ext>
            </a:extLst>
          </p:cNvPr>
          <p:cNvSpPr>
            <a:spLocks noGrp="1"/>
          </p:cNvSpPr>
          <p:nvPr>
            <p:ph type="sldNum" idx="12"/>
          </p:nvPr>
        </p:nvSpPr>
        <p:spPr/>
        <p:txBody>
          <a:bodyPr/>
          <a:lstStyle/>
          <a:p>
            <a:fld id="{00000000-1234-1234-1234-123412341234}" type="slidenum">
              <a:rPr lang="en" sz="1000" smtClean="0"/>
              <a:pPr/>
              <a:t>21</a:t>
            </a:fld>
            <a:endParaRPr lang="e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subTitle" idx="1"/>
          </p:nvPr>
        </p:nvSpPr>
        <p:spPr>
          <a:xfrm>
            <a:off x="673340" y="445536"/>
            <a:ext cx="2591250" cy="968750"/>
          </a:xfrm>
          <a:prstGeom prst="rect">
            <a:avLst/>
          </a:prstGeom>
        </p:spPr>
        <p:txBody>
          <a:bodyPr spcFirstLastPara="1" wrap="square" lIns="76188" tIns="76188" rIns="76188" bIns="76188" anchor="ctr" anchorCtr="0">
            <a:noAutofit/>
          </a:bodyPr>
          <a:lstStyle/>
          <a:p>
            <a:pPr marL="0" indent="0">
              <a:spcAft>
                <a:spcPts val="1333"/>
              </a:spcAft>
            </a:pPr>
            <a:r>
              <a:rPr lang="en" dirty="0"/>
              <a:t>ƯU ĐIỂM</a:t>
            </a:r>
            <a:endParaRPr dirty="0"/>
          </a:p>
        </p:txBody>
      </p:sp>
      <p:sp>
        <p:nvSpPr>
          <p:cNvPr id="356" name="Google Shape;356;p46"/>
          <p:cNvSpPr txBox="1">
            <a:spLocks noGrp="1"/>
          </p:cNvSpPr>
          <p:nvPr>
            <p:ph type="subTitle" idx="2"/>
          </p:nvPr>
        </p:nvSpPr>
        <p:spPr>
          <a:xfrm>
            <a:off x="4813134" y="445536"/>
            <a:ext cx="2591250" cy="968750"/>
          </a:xfrm>
          <a:prstGeom prst="rect">
            <a:avLst/>
          </a:prstGeom>
        </p:spPr>
        <p:txBody>
          <a:bodyPr spcFirstLastPara="1" wrap="square" lIns="76188" tIns="76188" rIns="76188" bIns="76188" anchor="ctr" anchorCtr="0">
            <a:noAutofit/>
          </a:bodyPr>
          <a:lstStyle/>
          <a:p>
            <a:pPr marL="0" indent="0">
              <a:spcAft>
                <a:spcPts val="1333"/>
              </a:spcAft>
            </a:pPr>
            <a:r>
              <a:rPr lang="en" dirty="0"/>
              <a:t>NHƯỢC ĐIỂM</a:t>
            </a:r>
            <a:endParaRPr dirty="0"/>
          </a:p>
        </p:txBody>
      </p:sp>
      <p:sp>
        <p:nvSpPr>
          <p:cNvPr id="6" name="Google Shape;1164;p74">
            <a:extLst>
              <a:ext uri="{FF2B5EF4-FFF2-40B4-BE49-F238E27FC236}">
                <a16:creationId xmlns:a16="http://schemas.microsoft.com/office/drawing/2014/main" id="{60C2EE3A-C924-4DC8-963B-1C6A981F662D}"/>
              </a:ext>
            </a:extLst>
          </p:cNvPr>
          <p:cNvSpPr/>
          <p:nvPr/>
        </p:nvSpPr>
        <p:spPr>
          <a:xfrm>
            <a:off x="419687" y="445536"/>
            <a:ext cx="856454" cy="856454"/>
          </a:xfrm>
          <a:custGeom>
            <a:avLst/>
            <a:gdLst/>
            <a:ahLst/>
            <a:cxnLst/>
            <a:rect l="l" t="t" r="r" b="b"/>
            <a:pathLst>
              <a:path w="120000" h="120000" extrusionOk="0">
                <a:moveTo>
                  <a:pt x="76328" y="49082"/>
                </a:moveTo>
                <a:lnTo>
                  <a:pt x="54492" y="49082"/>
                </a:lnTo>
                <a:lnTo>
                  <a:pt x="54492" y="27246"/>
                </a:lnTo>
                <a:cubicBezTo>
                  <a:pt x="54492" y="25603"/>
                  <a:pt x="53429" y="24541"/>
                  <a:pt x="51787" y="24541"/>
                </a:cubicBezTo>
                <a:cubicBezTo>
                  <a:pt x="50144" y="24541"/>
                  <a:pt x="49082" y="25603"/>
                  <a:pt x="49082" y="27246"/>
                </a:cubicBezTo>
                <a:lnTo>
                  <a:pt x="49082" y="49082"/>
                </a:lnTo>
                <a:lnTo>
                  <a:pt x="27246" y="49082"/>
                </a:lnTo>
                <a:cubicBezTo>
                  <a:pt x="25603" y="49082"/>
                  <a:pt x="24541" y="50144"/>
                  <a:pt x="24541" y="51787"/>
                </a:cubicBezTo>
                <a:cubicBezTo>
                  <a:pt x="24541" y="53429"/>
                  <a:pt x="25603" y="54589"/>
                  <a:pt x="27246" y="54589"/>
                </a:cubicBezTo>
                <a:lnTo>
                  <a:pt x="49082" y="54589"/>
                </a:lnTo>
                <a:lnTo>
                  <a:pt x="49082" y="76328"/>
                </a:lnTo>
                <a:cubicBezTo>
                  <a:pt x="49082" y="77971"/>
                  <a:pt x="50144" y="79130"/>
                  <a:pt x="51787" y="79130"/>
                </a:cubicBezTo>
                <a:cubicBezTo>
                  <a:pt x="53429" y="79130"/>
                  <a:pt x="54492" y="77971"/>
                  <a:pt x="54492" y="76328"/>
                </a:cubicBezTo>
                <a:lnTo>
                  <a:pt x="54492" y="54589"/>
                </a:lnTo>
                <a:lnTo>
                  <a:pt x="76328" y="54589"/>
                </a:lnTo>
                <a:cubicBezTo>
                  <a:pt x="77971" y="54589"/>
                  <a:pt x="79033" y="53429"/>
                  <a:pt x="79033" y="51787"/>
                </a:cubicBezTo>
                <a:cubicBezTo>
                  <a:pt x="79033" y="50144"/>
                  <a:pt x="77971" y="49082"/>
                  <a:pt x="76328" y="49082"/>
                </a:cubicBezTo>
                <a:close/>
                <a:moveTo>
                  <a:pt x="119130" y="115362"/>
                </a:moveTo>
                <a:lnTo>
                  <a:pt x="90241" y="86473"/>
                </a:lnTo>
                <a:cubicBezTo>
                  <a:pt x="98454" y="77198"/>
                  <a:pt x="103574" y="65217"/>
                  <a:pt x="103574" y="51787"/>
                </a:cubicBezTo>
                <a:cubicBezTo>
                  <a:pt x="103574" y="23188"/>
                  <a:pt x="80386" y="0"/>
                  <a:pt x="51787" y="0"/>
                </a:cubicBezTo>
                <a:cubicBezTo>
                  <a:pt x="23188" y="0"/>
                  <a:pt x="0" y="23188"/>
                  <a:pt x="0" y="51787"/>
                </a:cubicBezTo>
                <a:cubicBezTo>
                  <a:pt x="0" y="80483"/>
                  <a:pt x="23188" y="103671"/>
                  <a:pt x="51787" y="103671"/>
                </a:cubicBezTo>
                <a:cubicBezTo>
                  <a:pt x="65120" y="103671"/>
                  <a:pt x="77198" y="98454"/>
                  <a:pt x="86473" y="90241"/>
                </a:cubicBezTo>
                <a:lnTo>
                  <a:pt x="115362" y="119130"/>
                </a:lnTo>
                <a:cubicBezTo>
                  <a:pt x="115845" y="119710"/>
                  <a:pt x="116425" y="120000"/>
                  <a:pt x="117198" y="120000"/>
                </a:cubicBezTo>
                <a:cubicBezTo>
                  <a:pt x="118840" y="120000"/>
                  <a:pt x="120000" y="118937"/>
                  <a:pt x="120000" y="117294"/>
                </a:cubicBezTo>
                <a:cubicBezTo>
                  <a:pt x="120000" y="116425"/>
                  <a:pt x="119710" y="115942"/>
                  <a:pt x="119130" y="115362"/>
                </a:cubicBezTo>
                <a:close/>
                <a:moveTo>
                  <a:pt x="51787" y="98164"/>
                </a:moveTo>
                <a:cubicBezTo>
                  <a:pt x="26183" y="98164"/>
                  <a:pt x="5410" y="77487"/>
                  <a:pt x="5410" y="51787"/>
                </a:cubicBezTo>
                <a:cubicBezTo>
                  <a:pt x="5410" y="26183"/>
                  <a:pt x="26183" y="5507"/>
                  <a:pt x="51787" y="5507"/>
                </a:cubicBezTo>
                <a:cubicBezTo>
                  <a:pt x="77391" y="5507"/>
                  <a:pt x="98164" y="26183"/>
                  <a:pt x="98164" y="51787"/>
                </a:cubicBezTo>
                <a:cubicBezTo>
                  <a:pt x="98164" y="77487"/>
                  <a:pt x="77391" y="98164"/>
                  <a:pt x="51787" y="98164"/>
                </a:cubicBezTo>
                <a:close/>
              </a:path>
            </a:pathLst>
          </a:custGeom>
          <a:solidFill>
            <a:srgbClr val="6D90BF"/>
          </a:solidFill>
          <a:ln>
            <a:noFill/>
          </a:ln>
        </p:spPr>
        <p:txBody>
          <a:bodyPr spcFirstLastPara="1" wrap="square" lIns="76188" tIns="38083" rIns="76188" bIns="38083" anchor="t" anchorCtr="0">
            <a:noAutofit/>
          </a:bodyPr>
          <a:lstStyle/>
          <a:p>
            <a:endParaRPr sz="1500" dirty="0">
              <a:latin typeface="Calibri"/>
              <a:ea typeface="Calibri"/>
              <a:cs typeface="Calibri"/>
              <a:sym typeface="Calibri"/>
            </a:endParaRPr>
          </a:p>
        </p:txBody>
      </p:sp>
      <p:sp>
        <p:nvSpPr>
          <p:cNvPr id="7" name="Google Shape;1165;p74">
            <a:extLst>
              <a:ext uri="{FF2B5EF4-FFF2-40B4-BE49-F238E27FC236}">
                <a16:creationId xmlns:a16="http://schemas.microsoft.com/office/drawing/2014/main" id="{9F488776-F133-476E-A8FC-2C1D45B0472B}"/>
              </a:ext>
            </a:extLst>
          </p:cNvPr>
          <p:cNvSpPr/>
          <p:nvPr/>
        </p:nvSpPr>
        <p:spPr>
          <a:xfrm>
            <a:off x="4307296" y="445536"/>
            <a:ext cx="856454" cy="856454"/>
          </a:xfrm>
          <a:custGeom>
            <a:avLst/>
            <a:gdLst/>
            <a:ahLst/>
            <a:cxnLst/>
            <a:rect l="l" t="t" r="r" b="b"/>
            <a:pathLst>
              <a:path w="120000" h="120000" extrusionOk="0">
                <a:moveTo>
                  <a:pt x="76390" y="49082"/>
                </a:moveTo>
                <a:lnTo>
                  <a:pt x="27268" y="49082"/>
                </a:lnTo>
                <a:cubicBezTo>
                  <a:pt x="25624" y="49082"/>
                  <a:pt x="24560" y="50144"/>
                  <a:pt x="24560" y="51787"/>
                </a:cubicBezTo>
                <a:cubicBezTo>
                  <a:pt x="24560" y="53429"/>
                  <a:pt x="25624" y="54589"/>
                  <a:pt x="27268" y="54589"/>
                </a:cubicBezTo>
                <a:lnTo>
                  <a:pt x="76390" y="54589"/>
                </a:lnTo>
                <a:cubicBezTo>
                  <a:pt x="78033" y="54589"/>
                  <a:pt x="79097" y="53429"/>
                  <a:pt x="79097" y="51787"/>
                </a:cubicBezTo>
                <a:cubicBezTo>
                  <a:pt x="79097" y="50144"/>
                  <a:pt x="78033" y="49082"/>
                  <a:pt x="76390" y="49082"/>
                </a:cubicBezTo>
                <a:close/>
                <a:moveTo>
                  <a:pt x="119226" y="115362"/>
                </a:moveTo>
                <a:lnTo>
                  <a:pt x="90314" y="86473"/>
                </a:lnTo>
                <a:cubicBezTo>
                  <a:pt x="98436" y="77198"/>
                  <a:pt x="103658" y="65217"/>
                  <a:pt x="103658" y="51787"/>
                </a:cubicBezTo>
                <a:cubicBezTo>
                  <a:pt x="103658" y="23188"/>
                  <a:pt x="80451" y="0"/>
                  <a:pt x="51829" y="0"/>
                </a:cubicBezTo>
                <a:cubicBezTo>
                  <a:pt x="23110" y="0"/>
                  <a:pt x="0" y="23188"/>
                  <a:pt x="0" y="51787"/>
                </a:cubicBezTo>
                <a:cubicBezTo>
                  <a:pt x="0" y="80483"/>
                  <a:pt x="23110" y="103671"/>
                  <a:pt x="51829" y="103671"/>
                </a:cubicBezTo>
                <a:cubicBezTo>
                  <a:pt x="65173" y="103671"/>
                  <a:pt x="77163" y="98454"/>
                  <a:pt x="86446" y="90241"/>
                </a:cubicBezTo>
                <a:lnTo>
                  <a:pt x="115358" y="119130"/>
                </a:lnTo>
                <a:cubicBezTo>
                  <a:pt x="115938" y="119710"/>
                  <a:pt x="116518" y="120000"/>
                  <a:pt x="117292" y="120000"/>
                </a:cubicBezTo>
                <a:cubicBezTo>
                  <a:pt x="118936" y="120000"/>
                  <a:pt x="120000" y="118937"/>
                  <a:pt x="120000" y="117294"/>
                </a:cubicBezTo>
                <a:cubicBezTo>
                  <a:pt x="120000" y="116425"/>
                  <a:pt x="119806" y="115942"/>
                  <a:pt x="119226" y="115362"/>
                </a:cubicBezTo>
                <a:close/>
                <a:moveTo>
                  <a:pt x="51829" y="98164"/>
                </a:moveTo>
                <a:cubicBezTo>
                  <a:pt x="26107" y="98164"/>
                  <a:pt x="5414" y="77487"/>
                  <a:pt x="5414" y="51787"/>
                </a:cubicBezTo>
                <a:cubicBezTo>
                  <a:pt x="5414" y="26183"/>
                  <a:pt x="26107" y="5507"/>
                  <a:pt x="51829" y="5507"/>
                </a:cubicBezTo>
                <a:cubicBezTo>
                  <a:pt x="77453" y="5507"/>
                  <a:pt x="98243" y="26183"/>
                  <a:pt x="98243" y="51787"/>
                </a:cubicBezTo>
                <a:cubicBezTo>
                  <a:pt x="98243" y="77487"/>
                  <a:pt x="77453" y="98164"/>
                  <a:pt x="51829" y="98164"/>
                </a:cubicBezTo>
                <a:close/>
              </a:path>
            </a:pathLst>
          </a:custGeom>
          <a:solidFill>
            <a:srgbClr val="FFFFFF"/>
          </a:solidFill>
          <a:ln>
            <a:noFill/>
          </a:ln>
        </p:spPr>
        <p:txBody>
          <a:bodyPr spcFirstLastPara="1" wrap="square" lIns="76188" tIns="38083" rIns="76188" bIns="3808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500" dirty="0">
              <a:latin typeface="Calibri"/>
              <a:ea typeface="Calibri"/>
              <a:cs typeface="Calibri"/>
              <a:sym typeface="Calibri"/>
            </a:endParaRPr>
          </a:p>
        </p:txBody>
      </p:sp>
      <p:sp>
        <p:nvSpPr>
          <p:cNvPr id="3" name="TextBox 2">
            <a:extLst>
              <a:ext uri="{FF2B5EF4-FFF2-40B4-BE49-F238E27FC236}">
                <a16:creationId xmlns:a16="http://schemas.microsoft.com/office/drawing/2014/main" id="{BA7098EC-B4FA-436F-8465-68F1EB97AC6C}"/>
              </a:ext>
            </a:extLst>
          </p:cNvPr>
          <p:cNvSpPr txBox="1"/>
          <p:nvPr/>
        </p:nvSpPr>
        <p:spPr>
          <a:xfrm>
            <a:off x="215616" y="1599482"/>
            <a:ext cx="3390313" cy="42934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Áp dụng cho các API mã hóa thì sẽ không cần phải tìm hiểu phương thức mã hóa, key,...</a:t>
            </a:r>
          </a:p>
          <a:p>
            <a:pPr marL="285750" indent="-285750">
              <a:lnSpc>
                <a:spcPct val="150000"/>
              </a:lnSpc>
              <a:buFont typeface="Arial" panose="020B0604020202020204" pitchFamily="34" charset="0"/>
              <a:buChar char="•"/>
            </a:pPr>
            <a:r>
              <a:rPr lang="vi-VN" dirty="0"/>
              <a:t>Không cần phải decompile</a:t>
            </a:r>
            <a:r>
              <a:rPr lang="en-US" dirty="0"/>
              <a:t> tập tin </a:t>
            </a:r>
            <a:r>
              <a:rPr lang="en-US" dirty="0" err="1"/>
              <a:t>Apk</a:t>
            </a:r>
            <a:endParaRPr lang="en-US" dirty="0"/>
          </a:p>
          <a:p>
            <a:pPr marL="285750" indent="-285750">
              <a:lnSpc>
                <a:spcPct val="150000"/>
              </a:lnSpc>
              <a:buFont typeface="Arial" panose="020B0604020202020204" pitchFamily="34" charset="0"/>
              <a:buChar char="•"/>
            </a:pPr>
            <a:r>
              <a:rPr lang="en-US" dirty="0"/>
              <a:t>Phù hợp với </a:t>
            </a:r>
            <a:r>
              <a:rPr lang="vi-VN" dirty="0"/>
              <a:t>hầu hết các phiên bản Android </a:t>
            </a:r>
            <a:endParaRPr lang="en-US" dirty="0"/>
          </a:p>
          <a:p>
            <a:pPr marL="285750" indent="-285750">
              <a:lnSpc>
                <a:spcPct val="150000"/>
              </a:lnSpc>
              <a:buFont typeface="Arial" panose="020B0604020202020204" pitchFamily="34" charset="0"/>
              <a:buChar char="•"/>
            </a:pPr>
            <a:r>
              <a:rPr lang="vi-VN" dirty="0"/>
              <a:t>Sẽ không bị ràng buộc b</a:t>
            </a:r>
            <a:r>
              <a:rPr lang="en-US" dirty="0"/>
              <a:t>ở</a:t>
            </a:r>
            <a:r>
              <a:rPr lang="vi-VN" dirty="0"/>
              <a:t>i version của ROM </a:t>
            </a:r>
            <a:endParaRPr lang="en-US" dirty="0"/>
          </a:p>
          <a:p>
            <a:pPr marL="285750" indent="-285750">
              <a:lnSpc>
                <a:spcPct val="150000"/>
              </a:lnSpc>
              <a:buFont typeface="Arial" panose="020B0604020202020204" pitchFamily="34" charset="0"/>
              <a:buChar char="•"/>
            </a:pPr>
            <a:r>
              <a:rPr lang="en-US" dirty="0"/>
              <a:t>Sử dụng các thư viện phổ biến và đang tiếp tục được phát triển</a:t>
            </a:r>
          </a:p>
          <a:p>
            <a:pPr marL="285750" indent="-285750">
              <a:buFont typeface="Arial" panose="020B0604020202020204" pitchFamily="34" charset="0"/>
              <a:buChar char="•"/>
            </a:pPr>
            <a:endParaRPr lang="en-US" dirty="0"/>
          </a:p>
          <a:p>
            <a:endParaRPr lang="en-US" dirty="0"/>
          </a:p>
          <a:p>
            <a:endParaRPr lang="en-US" dirty="0"/>
          </a:p>
        </p:txBody>
      </p:sp>
      <p:sp>
        <p:nvSpPr>
          <p:cNvPr id="8" name="TextBox 7">
            <a:extLst>
              <a:ext uri="{FF2B5EF4-FFF2-40B4-BE49-F238E27FC236}">
                <a16:creationId xmlns:a16="http://schemas.microsoft.com/office/drawing/2014/main" id="{1CBEED8B-AFB5-4EFB-96EC-229FEFD96AE7}"/>
              </a:ext>
            </a:extLst>
          </p:cNvPr>
          <p:cNvSpPr txBox="1"/>
          <p:nvPr/>
        </p:nvSpPr>
        <p:spPr>
          <a:xfrm>
            <a:off x="4034880" y="1599482"/>
            <a:ext cx="3390313" cy="263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a:t>
            </a:r>
            <a:r>
              <a:rPr lang="vi-VN" dirty="0"/>
              <a:t>òn một số bước thủ công có thể thực hiện tự động hóa</a:t>
            </a:r>
            <a:endParaRPr lang="en-US" dirty="0"/>
          </a:p>
          <a:p>
            <a:pPr marL="285750" indent="-285750">
              <a:lnSpc>
                <a:spcPct val="150000"/>
              </a:lnSpc>
              <a:buFont typeface="Arial" panose="020B0604020202020204" pitchFamily="34" charset="0"/>
              <a:buChar char="•"/>
            </a:pPr>
            <a:r>
              <a:rPr lang="en-US" dirty="0"/>
              <a:t>C</a:t>
            </a:r>
            <a:r>
              <a:rPr lang="vi-VN" dirty="0"/>
              <a:t>hỉ được triển khai trên môi trường Windows và điện thoại Android</a:t>
            </a:r>
            <a:endParaRPr lang="en-US" dirty="0"/>
          </a:p>
          <a:p>
            <a:pPr marL="285750" indent="-285750">
              <a:lnSpc>
                <a:spcPct val="150000"/>
              </a:lnSpc>
              <a:buFont typeface="Arial" panose="020B0604020202020204" pitchFamily="34" charset="0"/>
              <a:buChar char="•"/>
            </a:pPr>
            <a:r>
              <a:rPr lang="vi-VN" dirty="0"/>
              <a:t>Hiệu năng của ứng dụng chưa được tối ưu</a:t>
            </a:r>
            <a:endParaRPr lang="en-US" dirty="0"/>
          </a:p>
          <a:p>
            <a:pPr marL="285750" indent="-285750">
              <a:lnSpc>
                <a:spcPct val="150000"/>
              </a:lnSpc>
              <a:buFont typeface="Arial" panose="020B0604020202020204" pitchFamily="34" charset="0"/>
              <a:buChar char="•"/>
            </a:pPr>
            <a:r>
              <a:rPr lang="en-US" dirty="0"/>
              <a:t>Chưa hoàn thiện </a:t>
            </a:r>
            <a:r>
              <a:rPr lang="vi-VN" dirty="0"/>
              <a:t>vấn đề bảo mật  của bản thân ứng dụng</a:t>
            </a:r>
            <a:endParaRPr lang="en-US" dirty="0"/>
          </a:p>
        </p:txBody>
      </p:sp>
      <p:sp>
        <p:nvSpPr>
          <p:cNvPr id="2" name="Slide Number Placeholder 1">
            <a:extLst>
              <a:ext uri="{FF2B5EF4-FFF2-40B4-BE49-F238E27FC236}">
                <a16:creationId xmlns:a16="http://schemas.microsoft.com/office/drawing/2014/main" id="{0C0E4A9F-3441-47E6-874A-9C17AFA7C2DE}"/>
              </a:ext>
            </a:extLst>
          </p:cNvPr>
          <p:cNvSpPr>
            <a:spLocks noGrp="1"/>
          </p:cNvSpPr>
          <p:nvPr>
            <p:ph type="sldNum" idx="12"/>
          </p:nvPr>
        </p:nvSpPr>
        <p:spPr/>
        <p:txBody>
          <a:bodyPr/>
          <a:lstStyle/>
          <a:p>
            <a:fld id="{00000000-1234-1234-1234-123412341234}" type="slidenum">
              <a:rPr lang="en" sz="1050" smtClean="0"/>
              <a:pPr/>
              <a:t>22</a:t>
            </a:fld>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022" name="Google Shape;1022;p70" descr="macbook-336704_1920.jpg"/>
          <p:cNvPicPr preferRelativeResize="0"/>
          <p:nvPr/>
        </p:nvPicPr>
        <p:blipFill rotWithShape="1">
          <a:blip r:embed="rId3">
            <a:alphaModFix/>
          </a:blip>
          <a:srcRect l="36973" t="-15778" r="19539" b="-1358"/>
          <a:stretch/>
        </p:blipFill>
        <p:spPr>
          <a:xfrm rot="5400000">
            <a:off x="1262000" y="-547750"/>
            <a:ext cx="3270250" cy="5794500"/>
          </a:xfrm>
          <a:prstGeom prst="rtTriangle">
            <a:avLst/>
          </a:prstGeom>
          <a:noFill/>
          <a:ln>
            <a:noFill/>
          </a:ln>
        </p:spPr>
      </p:pic>
      <p:sp>
        <p:nvSpPr>
          <p:cNvPr id="1023" name="Google Shape;1023;p70"/>
          <p:cNvSpPr/>
          <p:nvPr/>
        </p:nvSpPr>
        <p:spPr>
          <a:xfrm>
            <a:off x="4020438" y="1932375"/>
            <a:ext cx="738000" cy="7380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5477A7">
              <a:alpha val="80380"/>
            </a:srgbClr>
          </a:solidFill>
          <a:ln>
            <a:noFill/>
          </a:ln>
        </p:spPr>
        <p:txBody>
          <a:bodyPr spcFirstLastPara="1" wrap="square" lIns="76188" tIns="38083" rIns="76188" bIns="38083" anchor="t" anchorCtr="0">
            <a:noAutofit/>
          </a:bodyPr>
          <a:lstStyle/>
          <a:p>
            <a:endParaRPr sz="1500">
              <a:latin typeface="Calibri"/>
              <a:ea typeface="Calibri"/>
              <a:cs typeface="Calibri"/>
              <a:sym typeface="Calibri"/>
            </a:endParaRPr>
          </a:p>
        </p:txBody>
      </p:sp>
      <p:sp>
        <p:nvSpPr>
          <p:cNvPr id="1024" name="Google Shape;1024;p70"/>
          <p:cNvSpPr txBox="1"/>
          <p:nvPr/>
        </p:nvSpPr>
        <p:spPr>
          <a:xfrm>
            <a:off x="3932438" y="2627313"/>
            <a:ext cx="3592250" cy="809750"/>
          </a:xfrm>
          <a:prstGeom prst="rect">
            <a:avLst/>
          </a:prstGeom>
          <a:noFill/>
          <a:ln>
            <a:noFill/>
          </a:ln>
        </p:spPr>
        <p:txBody>
          <a:bodyPr spcFirstLastPara="1" wrap="square" lIns="76188" tIns="76188" rIns="76188" bIns="76188" anchor="t" anchorCtr="0">
            <a:noAutofit/>
          </a:bodyPr>
          <a:lstStyle/>
          <a:p>
            <a:r>
              <a:rPr lang="en" sz="3000" b="1" dirty="0">
                <a:solidFill>
                  <a:srgbClr val="4E6E9A"/>
                </a:solidFill>
                <a:latin typeface="Muli"/>
                <a:ea typeface="Muli"/>
                <a:cs typeface="Muli"/>
                <a:sym typeface="Muli"/>
              </a:rPr>
              <a:t>HƯỚNG</a:t>
            </a:r>
            <a:r>
              <a:rPr lang="en" sz="3000" dirty="0">
                <a:solidFill>
                  <a:srgbClr val="4E6E9A"/>
                </a:solidFill>
                <a:latin typeface="Muli"/>
                <a:ea typeface="Muli"/>
                <a:cs typeface="Muli"/>
                <a:sym typeface="Muli"/>
              </a:rPr>
              <a:t> PHÁT TRIỂN</a:t>
            </a:r>
            <a:endParaRPr sz="3000" dirty="0">
              <a:solidFill>
                <a:srgbClr val="4E6E9A"/>
              </a:solidFill>
              <a:latin typeface="Muli"/>
              <a:ea typeface="Muli"/>
              <a:cs typeface="Muli"/>
              <a:sym typeface="Muli"/>
            </a:endParaRPr>
          </a:p>
        </p:txBody>
      </p:sp>
      <p:grpSp>
        <p:nvGrpSpPr>
          <p:cNvPr id="1027" name="Google Shape;1027;p70"/>
          <p:cNvGrpSpPr/>
          <p:nvPr/>
        </p:nvGrpSpPr>
        <p:grpSpPr>
          <a:xfrm rot="5400000">
            <a:off x="7201029" y="1057037"/>
            <a:ext cx="231793" cy="288183"/>
            <a:chOff x="0" y="46600"/>
            <a:chExt cx="3121800" cy="5004600"/>
          </a:xfrm>
        </p:grpSpPr>
        <p:sp>
          <p:nvSpPr>
            <p:cNvPr id="1028" name="Google Shape;1028;p7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1029" name="Google Shape;1029;p7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1030" name="Google Shape;1030;p7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sp>
        <p:nvSpPr>
          <p:cNvPr id="2" name="Slide Number Placeholder 1">
            <a:extLst>
              <a:ext uri="{FF2B5EF4-FFF2-40B4-BE49-F238E27FC236}">
                <a16:creationId xmlns:a16="http://schemas.microsoft.com/office/drawing/2014/main" id="{56BD0267-F537-4CAC-BB5B-6D4AC8652734}"/>
              </a:ext>
            </a:extLst>
          </p:cNvPr>
          <p:cNvSpPr>
            <a:spLocks noGrp="1"/>
          </p:cNvSpPr>
          <p:nvPr>
            <p:ph type="sldNum" idx="12"/>
          </p:nvPr>
        </p:nvSpPr>
        <p:spPr/>
        <p:txBody>
          <a:bodyPr/>
          <a:lstStyle/>
          <a:p>
            <a:fld id="{00000000-1234-1234-1234-123412341234}" type="slidenum">
              <a:rPr lang="en" sz="1050" smtClean="0"/>
              <a:pPr/>
              <a:t>23</a:t>
            </a:fld>
            <a:endParaRPr lang="e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subTitle" idx="2"/>
          </p:nvPr>
        </p:nvSpPr>
        <p:spPr>
          <a:xfrm>
            <a:off x="308736" y="1498979"/>
            <a:ext cx="7050000" cy="328000"/>
          </a:xfrm>
          <a:prstGeom prst="rect">
            <a:avLst/>
          </a:prstGeom>
        </p:spPr>
        <p:txBody>
          <a:bodyPr spcFirstLastPara="1" wrap="square" lIns="76188" tIns="76188" rIns="76188" bIns="76188" anchor="t" anchorCtr="0">
            <a:noAutofit/>
          </a:bodyPr>
          <a:lstStyle/>
          <a:p>
            <a:pPr marL="0" indent="0">
              <a:spcAft>
                <a:spcPts val="1333"/>
              </a:spcAft>
              <a:buClr>
                <a:schemeClr val="dk1"/>
              </a:buClr>
              <a:buSzPts val="1100"/>
            </a:pPr>
            <a:r>
              <a:rPr lang="en-US" dirty="0"/>
              <a:t>Ứng dụng </a:t>
            </a:r>
            <a:r>
              <a:rPr lang="en-US" dirty="0" err="1"/>
              <a:t>ApiDroid</a:t>
            </a:r>
            <a:endParaRPr dirty="0"/>
          </a:p>
        </p:txBody>
      </p:sp>
      <p:sp>
        <p:nvSpPr>
          <p:cNvPr id="364" name="Google Shape;364;p47"/>
          <p:cNvSpPr txBox="1">
            <a:spLocks noGrp="1"/>
          </p:cNvSpPr>
          <p:nvPr>
            <p:ph type="title"/>
          </p:nvPr>
        </p:nvSpPr>
        <p:spPr>
          <a:xfrm>
            <a:off x="308736" y="1085229"/>
            <a:ext cx="7050000" cy="477250"/>
          </a:xfrm>
          <a:prstGeom prst="rect">
            <a:avLst/>
          </a:prstGeom>
        </p:spPr>
        <p:txBody>
          <a:bodyPr spcFirstLastPara="1" wrap="square" lIns="76188" tIns="76188" rIns="76188" bIns="76188" anchor="t" anchorCtr="0">
            <a:noAutofit/>
          </a:bodyPr>
          <a:lstStyle/>
          <a:p>
            <a:r>
              <a:rPr lang="vi-VN" dirty="0"/>
              <a:t>Hướng phát triển trong tươi lai</a:t>
            </a:r>
            <a:endParaRPr dirty="0"/>
          </a:p>
        </p:txBody>
      </p:sp>
      <p:sp>
        <p:nvSpPr>
          <p:cNvPr id="365" name="Google Shape;365;p47"/>
          <p:cNvSpPr/>
          <p:nvPr/>
        </p:nvSpPr>
        <p:spPr>
          <a:xfrm>
            <a:off x="468333" y="2016126"/>
            <a:ext cx="2189000" cy="1224000"/>
          </a:xfrm>
          <a:prstGeom prst="rect">
            <a:avLst/>
          </a:prstGeom>
          <a:solidFill>
            <a:srgbClr val="4E6E9A">
              <a:alpha val="80380"/>
            </a:srgbClr>
          </a:solidFill>
          <a:ln>
            <a:noFill/>
          </a:ln>
        </p:spPr>
        <p:txBody>
          <a:bodyPr spcFirstLastPara="1" wrap="square" lIns="76188" tIns="76188" rIns="76188" bIns="76188" anchor="ctr" anchorCtr="0">
            <a:noAutofit/>
          </a:bodyPr>
          <a:lstStyle/>
          <a:p>
            <a:pPr algn="ctr"/>
            <a:r>
              <a:rPr lang="en-US" sz="1600" dirty="0">
                <a:solidFill>
                  <a:srgbClr val="FFFFFF"/>
                </a:solidFill>
                <a:latin typeface="Muli"/>
                <a:ea typeface="Muli"/>
                <a:cs typeface="Muli"/>
                <a:sym typeface="Muli"/>
              </a:rPr>
              <a:t>Cập nhật thêm nhiều chức năng để phù hợp với nhu cầu của một </a:t>
            </a:r>
            <a:r>
              <a:rPr lang="en-US" sz="1600" dirty="0" err="1">
                <a:solidFill>
                  <a:srgbClr val="FFFFFF"/>
                </a:solidFill>
                <a:latin typeface="Muli"/>
                <a:ea typeface="Muli"/>
                <a:cs typeface="Muli"/>
                <a:sym typeface="Muli"/>
              </a:rPr>
              <a:t>pentester</a:t>
            </a:r>
            <a:r>
              <a:rPr lang="en-US" sz="1600" dirty="0">
                <a:solidFill>
                  <a:srgbClr val="FFFFFF"/>
                </a:solidFill>
                <a:latin typeface="Muli"/>
                <a:ea typeface="Muli"/>
                <a:cs typeface="Muli"/>
                <a:sym typeface="Muli"/>
              </a:rPr>
              <a:t>.</a:t>
            </a:r>
          </a:p>
        </p:txBody>
      </p:sp>
      <p:sp>
        <p:nvSpPr>
          <p:cNvPr id="366" name="Google Shape;366;p47"/>
          <p:cNvSpPr/>
          <p:nvPr/>
        </p:nvSpPr>
        <p:spPr>
          <a:xfrm>
            <a:off x="2715500" y="3302543"/>
            <a:ext cx="2189000" cy="1224000"/>
          </a:xfrm>
          <a:prstGeom prst="rect">
            <a:avLst/>
          </a:prstGeom>
          <a:solidFill>
            <a:srgbClr val="4E6E9A">
              <a:alpha val="80380"/>
            </a:srgbClr>
          </a:solidFill>
          <a:ln>
            <a:noFill/>
          </a:ln>
        </p:spPr>
        <p:txBody>
          <a:bodyPr spcFirstLastPara="1" wrap="square" lIns="76188" tIns="76188" rIns="76188" bIns="76188" anchor="ctr" anchorCtr="0">
            <a:noAutofit/>
          </a:bodyPr>
          <a:lstStyle/>
          <a:p>
            <a:pPr algn="ctr"/>
            <a:r>
              <a:rPr lang="vi-VN" sz="1600" dirty="0">
                <a:solidFill>
                  <a:srgbClr val="FFFFFF"/>
                </a:solidFill>
                <a:latin typeface="Muli"/>
                <a:ea typeface="Muli"/>
                <a:cs typeface="Muli"/>
                <a:sym typeface="Muli"/>
              </a:rPr>
              <a:t>Ứng dụng sẽ được giới thiệu và triển khai open sources trên các công đồng pentester.</a:t>
            </a:r>
          </a:p>
        </p:txBody>
      </p:sp>
      <p:sp>
        <p:nvSpPr>
          <p:cNvPr id="367" name="Google Shape;367;p47"/>
          <p:cNvSpPr/>
          <p:nvPr/>
        </p:nvSpPr>
        <p:spPr>
          <a:xfrm>
            <a:off x="4962667" y="2016126"/>
            <a:ext cx="2189000" cy="1224000"/>
          </a:xfrm>
          <a:prstGeom prst="rect">
            <a:avLst/>
          </a:prstGeom>
          <a:solidFill>
            <a:srgbClr val="4E6E9A">
              <a:alpha val="80380"/>
            </a:srgbClr>
          </a:solidFill>
          <a:ln>
            <a:noFill/>
          </a:ln>
        </p:spPr>
        <p:txBody>
          <a:bodyPr spcFirstLastPara="1" wrap="square" lIns="76188" tIns="76188" rIns="76188" bIns="76188" anchor="ctr" anchorCtr="0">
            <a:noAutofit/>
          </a:bodyPr>
          <a:lstStyle/>
          <a:p>
            <a:pPr algn="ctr"/>
            <a:r>
              <a:rPr lang="vi-VN" sz="1600" dirty="0">
                <a:solidFill>
                  <a:srgbClr val="FFFFFF"/>
                </a:solidFill>
                <a:latin typeface="Muli"/>
                <a:ea typeface="Muli"/>
                <a:cs typeface="Muli"/>
                <a:sym typeface="Muli"/>
              </a:rPr>
              <a:t>Phát triển trên các môi trường HĐH khác nhau và vấn để bảo mật cho ứng dụng này.</a:t>
            </a:r>
          </a:p>
        </p:txBody>
      </p:sp>
      <p:pic>
        <p:nvPicPr>
          <p:cNvPr id="368" name="Google Shape;368;p47" descr="business-561388.jpg"/>
          <p:cNvPicPr preferRelativeResize="0"/>
          <p:nvPr/>
        </p:nvPicPr>
        <p:blipFill rotWithShape="1">
          <a:blip r:embed="rId3">
            <a:alphaModFix/>
          </a:blip>
          <a:srcRect l="5695" t="10449" b="10449"/>
          <a:stretch/>
        </p:blipFill>
        <p:spPr>
          <a:xfrm>
            <a:off x="468333" y="3302543"/>
            <a:ext cx="2189000" cy="1224000"/>
          </a:xfrm>
          <a:prstGeom prst="rect">
            <a:avLst/>
          </a:prstGeom>
          <a:noFill/>
          <a:ln>
            <a:noFill/>
          </a:ln>
        </p:spPr>
      </p:pic>
      <p:pic>
        <p:nvPicPr>
          <p:cNvPr id="369" name="Google Shape;369;p47" descr="city-984268_1920.jpg"/>
          <p:cNvPicPr preferRelativeResize="0"/>
          <p:nvPr/>
        </p:nvPicPr>
        <p:blipFill rotWithShape="1">
          <a:blip r:embed="rId4">
            <a:alphaModFix/>
          </a:blip>
          <a:srcRect b="16128"/>
          <a:stretch/>
        </p:blipFill>
        <p:spPr>
          <a:xfrm>
            <a:off x="2715500" y="2016126"/>
            <a:ext cx="2189000" cy="1224000"/>
          </a:xfrm>
          <a:prstGeom prst="rect">
            <a:avLst/>
          </a:prstGeom>
          <a:noFill/>
          <a:ln>
            <a:noFill/>
          </a:ln>
        </p:spPr>
      </p:pic>
      <p:pic>
        <p:nvPicPr>
          <p:cNvPr id="370" name="Google Shape;370;p47" descr="typing-690856.jpg"/>
          <p:cNvPicPr preferRelativeResize="0"/>
          <p:nvPr/>
        </p:nvPicPr>
        <p:blipFill rotWithShape="1">
          <a:blip r:embed="rId5">
            <a:alphaModFix/>
          </a:blip>
          <a:srcRect b="16128"/>
          <a:stretch/>
        </p:blipFill>
        <p:spPr>
          <a:xfrm>
            <a:off x="4962669" y="3302542"/>
            <a:ext cx="2188999" cy="1224003"/>
          </a:xfrm>
          <a:prstGeom prst="rect">
            <a:avLst/>
          </a:prstGeom>
          <a:noFill/>
          <a:ln>
            <a:noFill/>
          </a:ln>
        </p:spPr>
      </p:pic>
      <p:grpSp>
        <p:nvGrpSpPr>
          <p:cNvPr id="371" name="Google Shape;371;p47"/>
          <p:cNvGrpSpPr/>
          <p:nvPr/>
        </p:nvGrpSpPr>
        <p:grpSpPr>
          <a:xfrm rot="5400000">
            <a:off x="7201029" y="1057037"/>
            <a:ext cx="231793" cy="288183"/>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sp>
        <p:nvSpPr>
          <p:cNvPr id="2" name="Slide Number Placeholder 1">
            <a:extLst>
              <a:ext uri="{FF2B5EF4-FFF2-40B4-BE49-F238E27FC236}">
                <a16:creationId xmlns:a16="http://schemas.microsoft.com/office/drawing/2014/main" id="{81F2EF4E-4A65-4897-97AE-9559803D4264}"/>
              </a:ext>
            </a:extLst>
          </p:cNvPr>
          <p:cNvSpPr>
            <a:spLocks noGrp="1"/>
          </p:cNvSpPr>
          <p:nvPr>
            <p:ph type="sldNum" idx="12"/>
          </p:nvPr>
        </p:nvSpPr>
        <p:spPr/>
        <p:txBody>
          <a:bodyPr/>
          <a:lstStyle/>
          <a:p>
            <a:fld id="{00000000-1234-1234-1234-123412341234}" type="slidenum">
              <a:rPr lang="en" sz="1050" smtClean="0"/>
              <a:pPr/>
              <a:t>24</a:t>
            </a:fld>
            <a:endParaRPr lang="e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F0B3"/>
            </a:gs>
            <a:gs pos="50000">
              <a:srgbClr val="EBC034"/>
            </a:gs>
            <a:gs pos="100000">
              <a:srgbClr val="D79E00"/>
            </a:gs>
          </a:gsLst>
          <a:path path="circle">
            <a:fillToRect l="50000" t="50000" r="50000" b="50000"/>
          </a:path>
          <a:tileRect/>
        </a:gradFill>
        <a:effectLst/>
      </p:bgPr>
    </p:bg>
    <p:spTree>
      <p:nvGrpSpPr>
        <p:cNvPr id="1" name="Shape 1219"/>
        <p:cNvGrpSpPr/>
        <p:nvPr/>
      </p:nvGrpSpPr>
      <p:grpSpPr>
        <a:xfrm>
          <a:off x="0" y="0"/>
          <a:ext cx="0" cy="0"/>
          <a:chOff x="0" y="0"/>
          <a:chExt cx="0" cy="0"/>
        </a:xfrm>
      </p:grpSpPr>
      <p:grpSp>
        <p:nvGrpSpPr>
          <p:cNvPr id="1220" name="Google Shape;1220;p75"/>
          <p:cNvGrpSpPr/>
          <p:nvPr/>
        </p:nvGrpSpPr>
        <p:grpSpPr>
          <a:xfrm>
            <a:off x="1460036" y="2015144"/>
            <a:ext cx="5519541" cy="1207750"/>
            <a:chOff x="2940462" y="1949831"/>
            <a:chExt cx="4251023" cy="1449300"/>
          </a:xfrm>
        </p:grpSpPr>
        <p:grpSp>
          <p:nvGrpSpPr>
            <p:cNvPr id="1221" name="Google Shape;1221;p75"/>
            <p:cNvGrpSpPr/>
            <p:nvPr/>
          </p:nvGrpSpPr>
          <p:grpSpPr>
            <a:xfrm>
              <a:off x="2940462" y="1949831"/>
              <a:ext cx="336550" cy="663575"/>
              <a:chOff x="4011612" y="1929606"/>
              <a:chExt cx="336550" cy="663575"/>
            </a:xfrm>
          </p:grpSpPr>
          <p:sp>
            <p:nvSpPr>
              <p:cNvPr id="1223" name="Google Shape;1223;p75"/>
              <p:cNvSpPr/>
              <p:nvPr/>
            </p:nvSpPr>
            <p:spPr>
              <a:xfrm>
                <a:off x="4011612" y="1929606"/>
                <a:ext cx="336550" cy="37465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76188" tIns="38083" rIns="76188" bIns="38083" anchor="t" anchorCtr="0">
                <a:noAutofit/>
              </a:bodyPr>
              <a:lstStyle/>
              <a:p>
                <a:endParaRPr sz="1500">
                  <a:latin typeface="Calibri"/>
                  <a:ea typeface="Calibri"/>
                  <a:cs typeface="Calibri"/>
                  <a:sym typeface="Calibri"/>
                </a:endParaRPr>
              </a:p>
            </p:txBody>
          </p:sp>
          <p:sp>
            <p:nvSpPr>
              <p:cNvPr id="1224" name="Google Shape;1224;p75"/>
              <p:cNvSpPr/>
              <p:nvPr/>
            </p:nvSpPr>
            <p:spPr>
              <a:xfrm>
                <a:off x="4011612" y="2256631"/>
                <a:ext cx="336550" cy="336550"/>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76188" tIns="38083" rIns="76188" bIns="38083" anchor="t" anchorCtr="0">
                <a:noAutofit/>
              </a:bodyPr>
              <a:lstStyle/>
              <a:p>
                <a:endParaRPr sz="1500">
                  <a:latin typeface="Calibri"/>
                  <a:ea typeface="Calibri"/>
                  <a:cs typeface="Calibri"/>
                  <a:sym typeface="Calibri"/>
                </a:endParaRPr>
              </a:p>
            </p:txBody>
          </p:sp>
        </p:grpSp>
        <p:sp>
          <p:nvSpPr>
            <p:cNvPr id="1226" name="Google Shape;1226;p75"/>
            <p:cNvSpPr txBox="1"/>
            <p:nvPr/>
          </p:nvSpPr>
          <p:spPr>
            <a:xfrm>
              <a:off x="3991085" y="2445131"/>
              <a:ext cx="3200400" cy="954000"/>
            </a:xfrm>
            <a:prstGeom prst="rect">
              <a:avLst/>
            </a:prstGeom>
            <a:noFill/>
            <a:ln>
              <a:noFill/>
            </a:ln>
          </p:spPr>
          <p:txBody>
            <a:bodyPr spcFirstLastPara="1" wrap="square" lIns="76188" tIns="38083" rIns="76188" bIns="38083" anchor="t" anchorCtr="0">
              <a:noAutofit/>
            </a:bodyPr>
            <a:lstStyle/>
            <a:p>
              <a:r>
                <a:rPr lang="en" sz="3600" dirty="0">
                  <a:solidFill>
                    <a:srgbClr val="595959"/>
                  </a:solidFill>
                  <a:latin typeface="Open Sans"/>
                  <a:ea typeface="Open Sans"/>
                  <a:cs typeface="Open Sans"/>
                  <a:sym typeface="Open Sans"/>
                </a:rPr>
                <a:t>Thanks for your listening </a:t>
              </a:r>
              <a:endParaRPr sz="3600" dirty="0">
                <a:solidFill>
                  <a:srgbClr val="595959"/>
                </a:solidFill>
                <a:latin typeface="Open Sans"/>
                <a:ea typeface="Open Sans"/>
                <a:cs typeface="Open Sans"/>
                <a:sym typeface="Open Sans"/>
              </a:endParaRPr>
            </a:p>
          </p:txBody>
        </p:sp>
        <p:cxnSp>
          <p:nvCxnSpPr>
            <p:cNvPr id="1227" name="Google Shape;1227;p75"/>
            <p:cNvCxnSpPr/>
            <p:nvPr/>
          </p:nvCxnSpPr>
          <p:spPr>
            <a:xfrm>
              <a:off x="3809625" y="2334275"/>
              <a:ext cx="0" cy="737700"/>
            </a:xfrm>
            <a:prstGeom prst="straightConnector1">
              <a:avLst/>
            </a:prstGeom>
            <a:noFill/>
            <a:ln w="19050" cap="flat" cmpd="sng">
              <a:solidFill>
                <a:srgbClr val="FFFFFF"/>
              </a:solidFill>
              <a:prstDash val="solid"/>
              <a:round/>
              <a:headEnd type="none" w="med" len="med"/>
              <a:tailEnd type="none" w="med" len="med"/>
            </a:ln>
          </p:spPr>
        </p:cxnSp>
      </p:grpSp>
      <p:sp>
        <p:nvSpPr>
          <p:cNvPr id="11" name="Google Shape;1146;p74">
            <a:extLst>
              <a:ext uri="{FF2B5EF4-FFF2-40B4-BE49-F238E27FC236}">
                <a16:creationId xmlns:a16="http://schemas.microsoft.com/office/drawing/2014/main" id="{268A7C9C-8138-4126-ADED-3D1C4454A6AD}"/>
              </a:ext>
            </a:extLst>
          </p:cNvPr>
          <p:cNvSpPr/>
          <p:nvPr/>
        </p:nvSpPr>
        <p:spPr>
          <a:xfrm>
            <a:off x="1229294" y="2737838"/>
            <a:ext cx="1123659" cy="1005321"/>
          </a:xfrm>
          <a:custGeom>
            <a:avLst/>
            <a:gdLst/>
            <a:ahLst/>
            <a:cxnLst/>
            <a:rect l="l" t="t" r="r" b="b"/>
            <a:pathLst>
              <a:path w="120000" h="120000" extrusionOk="0">
                <a:moveTo>
                  <a:pt x="120000" y="40496"/>
                </a:moveTo>
                <a:cubicBezTo>
                  <a:pt x="120000" y="18069"/>
                  <a:pt x="100386" y="0"/>
                  <a:pt x="76328" y="0"/>
                </a:cubicBezTo>
                <a:cubicBezTo>
                  <a:pt x="58357" y="0"/>
                  <a:pt x="42801" y="10203"/>
                  <a:pt x="36328" y="24658"/>
                </a:cubicBezTo>
                <a:cubicBezTo>
                  <a:pt x="38454" y="24340"/>
                  <a:pt x="40676" y="24021"/>
                  <a:pt x="42801" y="24021"/>
                </a:cubicBezTo>
                <a:cubicBezTo>
                  <a:pt x="49371" y="13179"/>
                  <a:pt x="61932" y="6058"/>
                  <a:pt x="76328" y="6058"/>
                </a:cubicBezTo>
                <a:cubicBezTo>
                  <a:pt x="97391" y="6058"/>
                  <a:pt x="114589" y="21576"/>
                  <a:pt x="114589" y="40496"/>
                </a:cubicBezTo>
                <a:cubicBezTo>
                  <a:pt x="114589" y="49849"/>
                  <a:pt x="110434" y="58565"/>
                  <a:pt x="103091" y="65155"/>
                </a:cubicBezTo>
                <a:cubicBezTo>
                  <a:pt x="101449" y="66643"/>
                  <a:pt x="100676" y="68981"/>
                  <a:pt x="101159" y="71426"/>
                </a:cubicBezTo>
                <a:lnTo>
                  <a:pt x="103381" y="80141"/>
                </a:lnTo>
                <a:lnTo>
                  <a:pt x="92173" y="75358"/>
                </a:lnTo>
                <a:cubicBezTo>
                  <a:pt x="91884" y="77378"/>
                  <a:pt x="91594" y="79185"/>
                  <a:pt x="91111" y="81310"/>
                </a:cubicBezTo>
                <a:lnTo>
                  <a:pt x="111787" y="90026"/>
                </a:lnTo>
                <a:lnTo>
                  <a:pt x="106666" y="69619"/>
                </a:lnTo>
                <a:cubicBezTo>
                  <a:pt x="114782" y="62391"/>
                  <a:pt x="120000" y="51868"/>
                  <a:pt x="120000" y="40496"/>
                </a:cubicBezTo>
                <a:close/>
                <a:moveTo>
                  <a:pt x="43671" y="29973"/>
                </a:moveTo>
                <a:cubicBezTo>
                  <a:pt x="19613" y="29973"/>
                  <a:pt x="0" y="48042"/>
                  <a:pt x="0" y="70469"/>
                </a:cubicBezTo>
                <a:cubicBezTo>
                  <a:pt x="0" y="81948"/>
                  <a:pt x="5217" y="92364"/>
                  <a:pt x="13429" y="99592"/>
                </a:cubicBezTo>
                <a:lnTo>
                  <a:pt x="8212" y="120000"/>
                </a:lnTo>
                <a:lnTo>
                  <a:pt x="32753" y="109796"/>
                </a:lnTo>
                <a:cubicBezTo>
                  <a:pt x="36328" y="110752"/>
                  <a:pt x="39806" y="110965"/>
                  <a:pt x="43671" y="110965"/>
                </a:cubicBezTo>
                <a:cubicBezTo>
                  <a:pt x="67632" y="110965"/>
                  <a:pt x="87246" y="93002"/>
                  <a:pt x="87246" y="70469"/>
                </a:cubicBezTo>
                <a:cubicBezTo>
                  <a:pt x="87246" y="48042"/>
                  <a:pt x="67632" y="29973"/>
                  <a:pt x="43671" y="29973"/>
                </a:cubicBezTo>
                <a:close/>
                <a:moveTo>
                  <a:pt x="43671" y="105013"/>
                </a:moveTo>
                <a:cubicBezTo>
                  <a:pt x="40386" y="105013"/>
                  <a:pt x="37101" y="104694"/>
                  <a:pt x="33816" y="103844"/>
                </a:cubicBezTo>
                <a:lnTo>
                  <a:pt x="32753" y="103844"/>
                </a:lnTo>
                <a:cubicBezTo>
                  <a:pt x="32173" y="103844"/>
                  <a:pt x="31400" y="103844"/>
                  <a:pt x="30821" y="104162"/>
                </a:cubicBezTo>
                <a:lnTo>
                  <a:pt x="16618" y="110115"/>
                </a:lnTo>
                <a:lnTo>
                  <a:pt x="18840" y="101399"/>
                </a:lnTo>
                <a:cubicBezTo>
                  <a:pt x="19420" y="99061"/>
                  <a:pt x="18840" y="96616"/>
                  <a:pt x="16908" y="95128"/>
                </a:cubicBezTo>
                <a:cubicBezTo>
                  <a:pt x="9565" y="88538"/>
                  <a:pt x="5507" y="79822"/>
                  <a:pt x="5507" y="70469"/>
                </a:cubicBezTo>
                <a:cubicBezTo>
                  <a:pt x="5507" y="51656"/>
                  <a:pt x="22608" y="36031"/>
                  <a:pt x="43671" y="36031"/>
                </a:cubicBezTo>
                <a:cubicBezTo>
                  <a:pt x="64637" y="36031"/>
                  <a:pt x="81835" y="51656"/>
                  <a:pt x="81835" y="70469"/>
                </a:cubicBezTo>
                <a:cubicBezTo>
                  <a:pt x="81835" y="89388"/>
                  <a:pt x="64637" y="105013"/>
                  <a:pt x="43671" y="105013"/>
                </a:cubicBezTo>
                <a:close/>
              </a:path>
            </a:pathLst>
          </a:custGeom>
          <a:solidFill>
            <a:srgbClr val="FFFFFF"/>
          </a:solidFill>
          <a:ln>
            <a:noFill/>
          </a:ln>
        </p:spPr>
        <p:txBody>
          <a:bodyPr spcFirstLastPara="1" wrap="square" lIns="76188" tIns="38083" rIns="76188" bIns="38083" anchor="t" anchorCtr="0">
            <a:noAutofit/>
          </a:bodyPr>
          <a:lstStyle/>
          <a:p>
            <a:endParaRPr sz="1500" dirty="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1CD179BF-05F0-4D90-934F-74C14FE4217A}"/>
              </a:ext>
            </a:extLst>
          </p:cNvPr>
          <p:cNvSpPr>
            <a:spLocks noGrp="1"/>
          </p:cNvSpPr>
          <p:nvPr>
            <p:ph type="sldNum" idx="12"/>
          </p:nvPr>
        </p:nvSpPr>
        <p:spPr/>
        <p:txBody>
          <a:bodyPr/>
          <a:lstStyle/>
          <a:p>
            <a:fld id="{00000000-1234-1234-1234-123412341234}" type="slidenum">
              <a:rPr lang="en" smtClean="0"/>
              <a:pPr/>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AEFD09-7D0D-4D24-A03B-EED9D6350EAC}"/>
              </a:ext>
            </a:extLst>
          </p:cNvPr>
          <p:cNvSpPr>
            <a:spLocks noGrp="1"/>
          </p:cNvSpPr>
          <p:nvPr>
            <p:ph type="sldNum" idx="12"/>
          </p:nvPr>
        </p:nvSpPr>
        <p:spPr/>
        <p:txBody>
          <a:bodyPr/>
          <a:lstStyle/>
          <a:p>
            <a:fld id="{00000000-1234-1234-1234-123412341234}" type="slidenum">
              <a:rPr lang="en" smtClean="0"/>
              <a:pPr/>
              <a:t>26</a:t>
            </a:fld>
            <a:endParaRPr lang="en"/>
          </a:p>
        </p:txBody>
      </p:sp>
      <p:pic>
        <p:nvPicPr>
          <p:cNvPr id="4" name="Picture 3">
            <a:extLst>
              <a:ext uri="{FF2B5EF4-FFF2-40B4-BE49-F238E27FC236}">
                <a16:creationId xmlns:a16="http://schemas.microsoft.com/office/drawing/2014/main" id="{1B091D23-28A0-4B3D-8E29-21651A54441C}"/>
              </a:ext>
            </a:extLst>
          </p:cNvPr>
          <p:cNvPicPr>
            <a:picLocks noChangeAspect="1"/>
          </p:cNvPicPr>
          <p:nvPr/>
        </p:nvPicPr>
        <p:blipFill rotWithShape="1">
          <a:blip r:embed="rId2"/>
          <a:srcRect l="4525" r="6422"/>
          <a:stretch/>
        </p:blipFill>
        <p:spPr>
          <a:xfrm>
            <a:off x="56209" y="719529"/>
            <a:ext cx="7446131" cy="4137284"/>
          </a:xfrm>
          <a:prstGeom prst="rect">
            <a:avLst/>
          </a:prstGeom>
        </p:spPr>
      </p:pic>
    </p:spTree>
    <p:extLst>
      <p:ext uri="{BB962C8B-B14F-4D97-AF65-F5344CB8AC3E}">
        <p14:creationId xmlns:p14="http://schemas.microsoft.com/office/powerpoint/2010/main" val="1875348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58464-2C02-4401-86B6-404115540072}"/>
              </a:ext>
            </a:extLst>
          </p:cNvPr>
          <p:cNvSpPr>
            <a:spLocks noGrp="1"/>
          </p:cNvSpPr>
          <p:nvPr>
            <p:ph type="sldNum" idx="12"/>
          </p:nvPr>
        </p:nvSpPr>
        <p:spPr/>
        <p:txBody>
          <a:bodyPr/>
          <a:lstStyle/>
          <a:p>
            <a:fld id="{00000000-1234-1234-1234-123412341234}" type="slidenum">
              <a:rPr lang="en" smtClean="0"/>
              <a:pPr/>
              <a:t>27</a:t>
            </a:fld>
            <a:endParaRPr lang="en"/>
          </a:p>
        </p:txBody>
      </p:sp>
      <p:pic>
        <p:nvPicPr>
          <p:cNvPr id="3" name="Picture 2">
            <a:extLst>
              <a:ext uri="{FF2B5EF4-FFF2-40B4-BE49-F238E27FC236}">
                <a16:creationId xmlns:a16="http://schemas.microsoft.com/office/drawing/2014/main" id="{7BC362CC-C1F2-45BD-91CD-AACDA553FBCE}"/>
              </a:ext>
            </a:extLst>
          </p:cNvPr>
          <p:cNvPicPr>
            <a:picLocks noChangeAspect="1"/>
          </p:cNvPicPr>
          <p:nvPr/>
        </p:nvPicPr>
        <p:blipFill>
          <a:blip r:embed="rId2"/>
          <a:stretch>
            <a:fillRect/>
          </a:stretch>
        </p:blipFill>
        <p:spPr>
          <a:xfrm>
            <a:off x="35133" y="0"/>
            <a:ext cx="7549734" cy="5715000"/>
          </a:xfrm>
          <a:prstGeom prst="rect">
            <a:avLst/>
          </a:prstGeom>
        </p:spPr>
      </p:pic>
    </p:spTree>
    <p:extLst>
      <p:ext uri="{BB962C8B-B14F-4D97-AF65-F5344CB8AC3E}">
        <p14:creationId xmlns:p14="http://schemas.microsoft.com/office/powerpoint/2010/main" val="3718198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5BC718-F12A-4808-B74E-10AE2659FA8D}"/>
              </a:ext>
            </a:extLst>
          </p:cNvPr>
          <p:cNvSpPr>
            <a:spLocks noGrp="1"/>
          </p:cNvSpPr>
          <p:nvPr>
            <p:ph type="sldNum" idx="12"/>
          </p:nvPr>
        </p:nvSpPr>
        <p:spPr/>
        <p:txBody>
          <a:bodyPr/>
          <a:lstStyle/>
          <a:p>
            <a:fld id="{00000000-1234-1234-1234-123412341234}" type="slidenum">
              <a:rPr lang="en" smtClean="0"/>
              <a:pPr/>
              <a:t>28</a:t>
            </a:fld>
            <a:endParaRPr lang="en"/>
          </a:p>
        </p:txBody>
      </p:sp>
      <p:pic>
        <p:nvPicPr>
          <p:cNvPr id="3" name="Picture 2">
            <a:extLst>
              <a:ext uri="{FF2B5EF4-FFF2-40B4-BE49-F238E27FC236}">
                <a16:creationId xmlns:a16="http://schemas.microsoft.com/office/drawing/2014/main" id="{ACB6AF16-F22C-4D52-AFB7-367D90B771FD}"/>
              </a:ext>
            </a:extLst>
          </p:cNvPr>
          <p:cNvPicPr>
            <a:picLocks noChangeAspect="1"/>
          </p:cNvPicPr>
          <p:nvPr/>
        </p:nvPicPr>
        <p:blipFill>
          <a:blip r:embed="rId2"/>
          <a:stretch>
            <a:fillRect/>
          </a:stretch>
        </p:blipFill>
        <p:spPr>
          <a:xfrm>
            <a:off x="547232" y="518786"/>
            <a:ext cx="6525536" cy="4677428"/>
          </a:xfrm>
          <a:prstGeom prst="rect">
            <a:avLst/>
          </a:prstGeom>
        </p:spPr>
      </p:pic>
    </p:spTree>
    <p:extLst>
      <p:ext uri="{BB962C8B-B14F-4D97-AF65-F5344CB8AC3E}">
        <p14:creationId xmlns:p14="http://schemas.microsoft.com/office/powerpoint/2010/main" val="2668110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title"/>
          </p:nvPr>
        </p:nvSpPr>
        <p:spPr>
          <a:xfrm>
            <a:off x="411803" y="317112"/>
            <a:ext cx="7050000" cy="477250"/>
          </a:xfrm>
          <a:prstGeom prst="rect">
            <a:avLst/>
          </a:prstGeom>
        </p:spPr>
        <p:txBody>
          <a:bodyPr spcFirstLastPara="1" wrap="square" lIns="76188" tIns="76188" rIns="76188" bIns="76188" anchor="t" anchorCtr="0">
            <a:noAutofit/>
          </a:bodyPr>
          <a:lstStyle/>
          <a:p>
            <a:r>
              <a:rPr lang="en-US" sz="3000" b="1" dirty="0">
                <a:solidFill>
                  <a:srgbClr val="4E6E9A"/>
                </a:solidFill>
              </a:rPr>
              <a:t>NỘI DUNG</a:t>
            </a:r>
            <a:endParaRPr dirty="0"/>
          </a:p>
        </p:txBody>
      </p:sp>
      <p:grpSp>
        <p:nvGrpSpPr>
          <p:cNvPr id="1014" name="Google Shape;1014;p69"/>
          <p:cNvGrpSpPr/>
          <p:nvPr/>
        </p:nvGrpSpPr>
        <p:grpSpPr>
          <a:xfrm rot="5400000">
            <a:off x="774623" y="793206"/>
            <a:ext cx="927956" cy="1153560"/>
            <a:chOff x="0" y="46600"/>
            <a:chExt cx="3121800" cy="5004600"/>
          </a:xfrm>
        </p:grpSpPr>
        <p:sp>
          <p:nvSpPr>
            <p:cNvPr id="1015" name="Google Shape;1015;p6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1016" name="Google Shape;1016;p6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1017" name="Google Shape;1017;p6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grpSp>
        <p:nvGrpSpPr>
          <p:cNvPr id="11" name="Google Shape;326;p45">
            <a:extLst>
              <a:ext uri="{FF2B5EF4-FFF2-40B4-BE49-F238E27FC236}">
                <a16:creationId xmlns:a16="http://schemas.microsoft.com/office/drawing/2014/main" id="{35E2FDAF-F64C-42FF-8A6E-6BCBD265EB42}"/>
              </a:ext>
            </a:extLst>
          </p:cNvPr>
          <p:cNvGrpSpPr/>
          <p:nvPr/>
        </p:nvGrpSpPr>
        <p:grpSpPr>
          <a:xfrm>
            <a:off x="1014418" y="2162545"/>
            <a:ext cx="231793" cy="288183"/>
            <a:chOff x="0" y="46600"/>
            <a:chExt cx="3121800" cy="5004600"/>
          </a:xfrm>
        </p:grpSpPr>
        <p:sp>
          <p:nvSpPr>
            <p:cNvPr id="12" name="Google Shape;327;p45">
              <a:extLst>
                <a:ext uri="{FF2B5EF4-FFF2-40B4-BE49-F238E27FC236}">
                  <a16:creationId xmlns:a16="http://schemas.microsoft.com/office/drawing/2014/main" id="{9BD33196-CE28-44BC-B03A-31522729DE85}"/>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13" name="Google Shape;328;p45">
              <a:extLst>
                <a:ext uri="{FF2B5EF4-FFF2-40B4-BE49-F238E27FC236}">
                  <a16:creationId xmlns:a16="http://schemas.microsoft.com/office/drawing/2014/main" id="{1E0F37E8-F452-447A-A330-72FDDAB83BC8}"/>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14" name="Google Shape;329;p45">
              <a:extLst>
                <a:ext uri="{FF2B5EF4-FFF2-40B4-BE49-F238E27FC236}">
                  <a16:creationId xmlns:a16="http://schemas.microsoft.com/office/drawing/2014/main" id="{A5C80261-BC43-4DC7-8B3A-52A0C8FFFD04}"/>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sp>
        <p:nvSpPr>
          <p:cNvPr id="15" name="Google Shape;330;p45">
            <a:extLst>
              <a:ext uri="{FF2B5EF4-FFF2-40B4-BE49-F238E27FC236}">
                <a16:creationId xmlns:a16="http://schemas.microsoft.com/office/drawing/2014/main" id="{DE72D871-5B1D-4D14-8EB1-90A87D1986A8}"/>
              </a:ext>
            </a:extLst>
          </p:cNvPr>
          <p:cNvSpPr txBox="1"/>
          <p:nvPr/>
        </p:nvSpPr>
        <p:spPr>
          <a:xfrm>
            <a:off x="1419576" y="2113759"/>
            <a:ext cx="2932000" cy="385750"/>
          </a:xfrm>
          <a:prstGeom prst="rect">
            <a:avLst/>
          </a:prstGeom>
          <a:noFill/>
          <a:ln>
            <a:noFill/>
          </a:ln>
        </p:spPr>
        <p:txBody>
          <a:bodyPr spcFirstLastPara="1" wrap="square" lIns="76188" tIns="76188" rIns="76188" bIns="76188" anchor="ctr" anchorCtr="0">
            <a:noAutofit/>
          </a:bodyPr>
          <a:lstStyle/>
          <a:p>
            <a:r>
              <a:rPr lang="en" sz="2500" dirty="0">
                <a:solidFill>
                  <a:srgbClr val="434343"/>
                </a:solidFill>
                <a:latin typeface="Muli"/>
                <a:ea typeface="Muli"/>
                <a:cs typeface="Muli"/>
                <a:sym typeface="Muli"/>
              </a:rPr>
              <a:t>Đặt Vấn Đề</a:t>
            </a:r>
            <a:endParaRPr sz="2500" dirty="0">
              <a:solidFill>
                <a:srgbClr val="434343"/>
              </a:solidFill>
              <a:latin typeface="Muli"/>
              <a:ea typeface="Muli"/>
              <a:cs typeface="Muli"/>
              <a:sym typeface="Muli"/>
            </a:endParaRPr>
          </a:p>
        </p:txBody>
      </p:sp>
      <p:sp>
        <p:nvSpPr>
          <p:cNvPr id="16" name="Google Shape;331;p45">
            <a:extLst>
              <a:ext uri="{FF2B5EF4-FFF2-40B4-BE49-F238E27FC236}">
                <a16:creationId xmlns:a16="http://schemas.microsoft.com/office/drawing/2014/main" id="{42E101AC-391D-4766-BEDF-12112E07E673}"/>
              </a:ext>
            </a:extLst>
          </p:cNvPr>
          <p:cNvSpPr txBox="1"/>
          <p:nvPr/>
        </p:nvSpPr>
        <p:spPr>
          <a:xfrm>
            <a:off x="1419576" y="2782145"/>
            <a:ext cx="2932000" cy="385750"/>
          </a:xfrm>
          <a:prstGeom prst="rect">
            <a:avLst/>
          </a:prstGeom>
          <a:noFill/>
          <a:ln>
            <a:noFill/>
          </a:ln>
        </p:spPr>
        <p:txBody>
          <a:bodyPr spcFirstLastPara="1" wrap="square" lIns="76188" tIns="76188" rIns="76188" bIns="76188" anchor="ctr" anchorCtr="0">
            <a:noAutofit/>
          </a:bodyPr>
          <a:lstStyle/>
          <a:p>
            <a:r>
              <a:rPr lang="en" sz="2500" dirty="0">
                <a:solidFill>
                  <a:srgbClr val="434343"/>
                </a:solidFill>
                <a:latin typeface="Muli"/>
                <a:ea typeface="Muli"/>
                <a:cs typeface="Muli"/>
                <a:sym typeface="Muli"/>
              </a:rPr>
              <a:t>Giải Pháp Đề Ra</a:t>
            </a:r>
            <a:endParaRPr sz="2500" dirty="0">
              <a:solidFill>
                <a:srgbClr val="434343"/>
              </a:solidFill>
              <a:latin typeface="Muli"/>
              <a:ea typeface="Muli"/>
              <a:cs typeface="Muli"/>
              <a:sym typeface="Muli"/>
            </a:endParaRPr>
          </a:p>
        </p:txBody>
      </p:sp>
      <p:sp>
        <p:nvSpPr>
          <p:cNvPr id="17" name="Google Shape;332;p45">
            <a:extLst>
              <a:ext uri="{FF2B5EF4-FFF2-40B4-BE49-F238E27FC236}">
                <a16:creationId xmlns:a16="http://schemas.microsoft.com/office/drawing/2014/main" id="{891DB682-F49C-40F3-90E0-C6211C7E3217}"/>
              </a:ext>
            </a:extLst>
          </p:cNvPr>
          <p:cNvSpPr txBox="1"/>
          <p:nvPr/>
        </p:nvSpPr>
        <p:spPr>
          <a:xfrm>
            <a:off x="1419576" y="3450530"/>
            <a:ext cx="2932000" cy="385750"/>
          </a:xfrm>
          <a:prstGeom prst="rect">
            <a:avLst/>
          </a:prstGeom>
          <a:noFill/>
          <a:ln>
            <a:noFill/>
          </a:ln>
        </p:spPr>
        <p:txBody>
          <a:bodyPr spcFirstLastPara="1" wrap="square" lIns="76188" tIns="76188" rIns="76188" bIns="76188" anchor="ctr" anchorCtr="0">
            <a:noAutofit/>
          </a:bodyPr>
          <a:lstStyle/>
          <a:p>
            <a:pPr>
              <a:buSzPts val="1100"/>
            </a:pPr>
            <a:r>
              <a:rPr lang="en" sz="2500" dirty="0">
                <a:solidFill>
                  <a:srgbClr val="434343"/>
                </a:solidFill>
                <a:latin typeface="Muli"/>
                <a:ea typeface="Muli"/>
                <a:cs typeface="Muli"/>
                <a:sym typeface="Muli"/>
              </a:rPr>
              <a:t>Xây Dựng Mô Hình</a:t>
            </a:r>
            <a:endParaRPr sz="2500" dirty="0">
              <a:solidFill>
                <a:srgbClr val="434343"/>
              </a:solidFill>
              <a:latin typeface="Muli"/>
              <a:ea typeface="Muli"/>
              <a:cs typeface="Muli"/>
              <a:sym typeface="Muli"/>
            </a:endParaRPr>
          </a:p>
        </p:txBody>
      </p:sp>
      <p:sp>
        <p:nvSpPr>
          <p:cNvPr id="18" name="Google Shape;333;p45">
            <a:extLst>
              <a:ext uri="{FF2B5EF4-FFF2-40B4-BE49-F238E27FC236}">
                <a16:creationId xmlns:a16="http://schemas.microsoft.com/office/drawing/2014/main" id="{E4968A10-F5C8-41BF-BBC2-B3864EF06FBB}"/>
              </a:ext>
            </a:extLst>
          </p:cNvPr>
          <p:cNvSpPr txBox="1"/>
          <p:nvPr/>
        </p:nvSpPr>
        <p:spPr>
          <a:xfrm>
            <a:off x="1419576" y="4118915"/>
            <a:ext cx="2932000" cy="385750"/>
          </a:xfrm>
          <a:prstGeom prst="rect">
            <a:avLst/>
          </a:prstGeom>
          <a:noFill/>
          <a:ln>
            <a:noFill/>
          </a:ln>
        </p:spPr>
        <p:txBody>
          <a:bodyPr spcFirstLastPara="1" wrap="square" lIns="76188" tIns="76188" rIns="76188" bIns="76188" anchor="ctr" anchorCtr="0">
            <a:noAutofit/>
          </a:bodyPr>
          <a:lstStyle/>
          <a:p>
            <a:r>
              <a:rPr lang="en" sz="2500" dirty="0">
                <a:solidFill>
                  <a:srgbClr val="434343"/>
                </a:solidFill>
                <a:latin typeface="Muli"/>
                <a:ea typeface="Muli"/>
                <a:cs typeface="Muli"/>
                <a:sym typeface="Muli"/>
              </a:rPr>
              <a:t>Demo Ứng Dụng</a:t>
            </a:r>
            <a:endParaRPr sz="2500" dirty="0">
              <a:solidFill>
                <a:srgbClr val="434343"/>
              </a:solidFill>
              <a:latin typeface="Muli"/>
              <a:ea typeface="Muli"/>
              <a:cs typeface="Muli"/>
              <a:sym typeface="Muli"/>
            </a:endParaRPr>
          </a:p>
        </p:txBody>
      </p:sp>
      <p:sp>
        <p:nvSpPr>
          <p:cNvPr id="19" name="Google Shape;334;p45">
            <a:extLst>
              <a:ext uri="{FF2B5EF4-FFF2-40B4-BE49-F238E27FC236}">
                <a16:creationId xmlns:a16="http://schemas.microsoft.com/office/drawing/2014/main" id="{6086363C-59EA-4FEA-9870-EF8FA49FDE0B}"/>
              </a:ext>
            </a:extLst>
          </p:cNvPr>
          <p:cNvSpPr txBox="1"/>
          <p:nvPr/>
        </p:nvSpPr>
        <p:spPr>
          <a:xfrm>
            <a:off x="1419576" y="4808977"/>
            <a:ext cx="4609749" cy="385750"/>
          </a:xfrm>
          <a:prstGeom prst="rect">
            <a:avLst/>
          </a:prstGeom>
          <a:noFill/>
          <a:ln>
            <a:noFill/>
          </a:ln>
        </p:spPr>
        <p:txBody>
          <a:bodyPr spcFirstLastPara="1" wrap="square" lIns="76188" tIns="76188" rIns="76188" bIns="76188" anchor="ctr" anchorCtr="0">
            <a:noAutofit/>
          </a:bodyPr>
          <a:lstStyle/>
          <a:p>
            <a:r>
              <a:rPr lang="en" sz="2500" dirty="0">
                <a:solidFill>
                  <a:srgbClr val="434343"/>
                </a:solidFill>
                <a:latin typeface="Muli"/>
                <a:ea typeface="Muli"/>
                <a:cs typeface="Muli"/>
                <a:sym typeface="Muli"/>
              </a:rPr>
              <a:t>Kết Quả, Hướng Phát Triển</a:t>
            </a:r>
            <a:endParaRPr sz="2500" dirty="0">
              <a:solidFill>
                <a:srgbClr val="434343"/>
              </a:solidFill>
              <a:latin typeface="Muli"/>
              <a:ea typeface="Muli"/>
              <a:cs typeface="Muli"/>
              <a:sym typeface="Muli"/>
            </a:endParaRPr>
          </a:p>
        </p:txBody>
      </p:sp>
      <p:grpSp>
        <p:nvGrpSpPr>
          <p:cNvPr id="20" name="Google Shape;335;p45">
            <a:extLst>
              <a:ext uri="{FF2B5EF4-FFF2-40B4-BE49-F238E27FC236}">
                <a16:creationId xmlns:a16="http://schemas.microsoft.com/office/drawing/2014/main" id="{D0BAA88A-99C0-435F-A527-555DA0A1B656}"/>
              </a:ext>
            </a:extLst>
          </p:cNvPr>
          <p:cNvGrpSpPr/>
          <p:nvPr/>
        </p:nvGrpSpPr>
        <p:grpSpPr>
          <a:xfrm>
            <a:off x="1014418" y="2830941"/>
            <a:ext cx="231793" cy="288183"/>
            <a:chOff x="0" y="46600"/>
            <a:chExt cx="3121800" cy="5004600"/>
          </a:xfrm>
        </p:grpSpPr>
        <p:sp>
          <p:nvSpPr>
            <p:cNvPr id="21" name="Google Shape;336;p45">
              <a:extLst>
                <a:ext uri="{FF2B5EF4-FFF2-40B4-BE49-F238E27FC236}">
                  <a16:creationId xmlns:a16="http://schemas.microsoft.com/office/drawing/2014/main" id="{985C184E-C83B-4DBB-8A44-DFEF15EEDCFD}"/>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22" name="Google Shape;337;p45">
              <a:extLst>
                <a:ext uri="{FF2B5EF4-FFF2-40B4-BE49-F238E27FC236}">
                  <a16:creationId xmlns:a16="http://schemas.microsoft.com/office/drawing/2014/main" id="{DB8B5280-9459-4752-95A3-8FEF46EC05D5}"/>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23" name="Google Shape;338;p45">
              <a:extLst>
                <a:ext uri="{FF2B5EF4-FFF2-40B4-BE49-F238E27FC236}">
                  <a16:creationId xmlns:a16="http://schemas.microsoft.com/office/drawing/2014/main" id="{99845862-4F3B-469C-B9FD-87D1CBB6CB16}"/>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grpSp>
        <p:nvGrpSpPr>
          <p:cNvPr id="24" name="Google Shape;339;p45">
            <a:extLst>
              <a:ext uri="{FF2B5EF4-FFF2-40B4-BE49-F238E27FC236}">
                <a16:creationId xmlns:a16="http://schemas.microsoft.com/office/drawing/2014/main" id="{576127B4-E57F-4E2B-855E-DC9568C6C62C}"/>
              </a:ext>
            </a:extLst>
          </p:cNvPr>
          <p:cNvGrpSpPr/>
          <p:nvPr/>
        </p:nvGrpSpPr>
        <p:grpSpPr>
          <a:xfrm>
            <a:off x="1014418" y="3499337"/>
            <a:ext cx="231793" cy="288183"/>
            <a:chOff x="0" y="46600"/>
            <a:chExt cx="3121800" cy="5004600"/>
          </a:xfrm>
        </p:grpSpPr>
        <p:sp>
          <p:nvSpPr>
            <p:cNvPr id="25" name="Google Shape;340;p45">
              <a:extLst>
                <a:ext uri="{FF2B5EF4-FFF2-40B4-BE49-F238E27FC236}">
                  <a16:creationId xmlns:a16="http://schemas.microsoft.com/office/drawing/2014/main" id="{4ECFFFCC-A839-4197-B016-BC0A754880ED}"/>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26" name="Google Shape;341;p45">
              <a:extLst>
                <a:ext uri="{FF2B5EF4-FFF2-40B4-BE49-F238E27FC236}">
                  <a16:creationId xmlns:a16="http://schemas.microsoft.com/office/drawing/2014/main" id="{247AB721-2159-4539-AA83-96BEDF8F45FC}"/>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27" name="Google Shape;342;p45">
              <a:extLst>
                <a:ext uri="{FF2B5EF4-FFF2-40B4-BE49-F238E27FC236}">
                  <a16:creationId xmlns:a16="http://schemas.microsoft.com/office/drawing/2014/main" id="{96B4AC36-16D8-4178-8003-22C666603F0F}"/>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grpSp>
        <p:nvGrpSpPr>
          <p:cNvPr id="28" name="Google Shape;343;p45">
            <a:extLst>
              <a:ext uri="{FF2B5EF4-FFF2-40B4-BE49-F238E27FC236}">
                <a16:creationId xmlns:a16="http://schemas.microsoft.com/office/drawing/2014/main" id="{7D4F72CA-497D-4A04-B15E-5D2EC714F8BD}"/>
              </a:ext>
            </a:extLst>
          </p:cNvPr>
          <p:cNvGrpSpPr/>
          <p:nvPr/>
        </p:nvGrpSpPr>
        <p:grpSpPr>
          <a:xfrm>
            <a:off x="1014418" y="4167733"/>
            <a:ext cx="231793" cy="288183"/>
            <a:chOff x="0" y="46600"/>
            <a:chExt cx="3121800" cy="5004600"/>
          </a:xfrm>
        </p:grpSpPr>
        <p:sp>
          <p:nvSpPr>
            <p:cNvPr id="29" name="Google Shape;344;p45">
              <a:extLst>
                <a:ext uri="{FF2B5EF4-FFF2-40B4-BE49-F238E27FC236}">
                  <a16:creationId xmlns:a16="http://schemas.microsoft.com/office/drawing/2014/main" id="{67BFF36D-13AD-4992-8EEB-0E487F390EAB}"/>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30" name="Google Shape;345;p45">
              <a:extLst>
                <a:ext uri="{FF2B5EF4-FFF2-40B4-BE49-F238E27FC236}">
                  <a16:creationId xmlns:a16="http://schemas.microsoft.com/office/drawing/2014/main" id="{3439C43F-B3BF-4697-B828-D4D477A42AAF}"/>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31" name="Google Shape;346;p45">
              <a:extLst>
                <a:ext uri="{FF2B5EF4-FFF2-40B4-BE49-F238E27FC236}">
                  <a16:creationId xmlns:a16="http://schemas.microsoft.com/office/drawing/2014/main" id="{4FD633F6-A0F5-47F0-8061-BE3890EB0936}"/>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grpSp>
        <p:nvGrpSpPr>
          <p:cNvPr id="32" name="Google Shape;347;p45">
            <a:extLst>
              <a:ext uri="{FF2B5EF4-FFF2-40B4-BE49-F238E27FC236}">
                <a16:creationId xmlns:a16="http://schemas.microsoft.com/office/drawing/2014/main" id="{1FDCBD1C-81CB-411B-B84D-1886FCE37611}"/>
              </a:ext>
            </a:extLst>
          </p:cNvPr>
          <p:cNvGrpSpPr/>
          <p:nvPr/>
        </p:nvGrpSpPr>
        <p:grpSpPr>
          <a:xfrm>
            <a:off x="1014418" y="4836128"/>
            <a:ext cx="231793" cy="288183"/>
            <a:chOff x="0" y="46600"/>
            <a:chExt cx="3121800" cy="5004600"/>
          </a:xfrm>
        </p:grpSpPr>
        <p:sp>
          <p:nvSpPr>
            <p:cNvPr id="33" name="Google Shape;348;p45">
              <a:extLst>
                <a:ext uri="{FF2B5EF4-FFF2-40B4-BE49-F238E27FC236}">
                  <a16:creationId xmlns:a16="http://schemas.microsoft.com/office/drawing/2014/main" id="{EA2249B2-94D2-45A9-934B-EEB6DFA6700C}"/>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34" name="Google Shape;349;p45">
              <a:extLst>
                <a:ext uri="{FF2B5EF4-FFF2-40B4-BE49-F238E27FC236}">
                  <a16:creationId xmlns:a16="http://schemas.microsoft.com/office/drawing/2014/main" id="{2B46B180-488D-4CFA-ABBE-8FB299299AF2}"/>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35" name="Google Shape;350;p45">
              <a:extLst>
                <a:ext uri="{FF2B5EF4-FFF2-40B4-BE49-F238E27FC236}">
                  <a16:creationId xmlns:a16="http://schemas.microsoft.com/office/drawing/2014/main" id="{61EA55AC-8E4C-4A94-A733-A591000AF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sp>
        <p:nvSpPr>
          <p:cNvPr id="2" name="Slide Number Placeholder 1">
            <a:extLst>
              <a:ext uri="{FF2B5EF4-FFF2-40B4-BE49-F238E27FC236}">
                <a16:creationId xmlns:a16="http://schemas.microsoft.com/office/drawing/2014/main" id="{6C90FB4D-DBD2-4E99-8D71-3E69FA443FBB}"/>
              </a:ext>
            </a:extLst>
          </p:cNvPr>
          <p:cNvSpPr>
            <a:spLocks noGrp="1"/>
          </p:cNvSpPr>
          <p:nvPr>
            <p:ph type="sldNum" idx="12"/>
          </p:nvPr>
        </p:nvSpPr>
        <p:spPr/>
        <p:txBody>
          <a:bodyPr/>
          <a:lstStyle/>
          <a:p>
            <a:fld id="{00000000-1234-1234-1234-123412341234}" type="slidenum">
              <a:rPr lang="en" sz="1050" smtClean="0"/>
              <a:pPr/>
              <a:t>3</a:t>
            </a:fld>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08" name="Google Shape;908;p66" descr="iphone.png"/>
          <p:cNvPicPr preferRelativeResize="0"/>
          <p:nvPr/>
        </p:nvPicPr>
        <p:blipFill>
          <a:blip r:embed="rId3">
            <a:alphaModFix/>
          </a:blip>
          <a:stretch>
            <a:fillRect/>
          </a:stretch>
        </p:blipFill>
        <p:spPr>
          <a:xfrm>
            <a:off x="889003" y="2240729"/>
            <a:ext cx="1700601" cy="2863703"/>
          </a:xfrm>
          <a:prstGeom prst="rect">
            <a:avLst/>
          </a:prstGeom>
          <a:noFill/>
          <a:ln>
            <a:noFill/>
          </a:ln>
        </p:spPr>
      </p:pic>
      <p:sp>
        <p:nvSpPr>
          <p:cNvPr id="909" name="Google Shape;909;p66"/>
          <p:cNvSpPr txBox="1">
            <a:spLocks noGrp="1"/>
          </p:cNvSpPr>
          <p:nvPr>
            <p:ph type="title"/>
          </p:nvPr>
        </p:nvSpPr>
        <p:spPr>
          <a:xfrm>
            <a:off x="308736" y="1085229"/>
            <a:ext cx="7050000" cy="477250"/>
          </a:xfrm>
          <a:prstGeom prst="rect">
            <a:avLst/>
          </a:prstGeom>
        </p:spPr>
        <p:txBody>
          <a:bodyPr spcFirstLastPara="1" wrap="square" lIns="76188" tIns="76188" rIns="76188" bIns="76188" anchor="t" anchorCtr="0">
            <a:noAutofit/>
          </a:bodyPr>
          <a:lstStyle/>
          <a:p>
            <a:r>
              <a:rPr lang="en-US" dirty="0"/>
              <a:t>API ANDROID PENTESTING</a:t>
            </a:r>
            <a:endParaRPr dirty="0"/>
          </a:p>
        </p:txBody>
      </p:sp>
      <p:sp>
        <p:nvSpPr>
          <p:cNvPr id="910" name="Google Shape;910;p66"/>
          <p:cNvSpPr txBox="1">
            <a:spLocks noGrp="1"/>
          </p:cNvSpPr>
          <p:nvPr>
            <p:ph type="subTitle" idx="2"/>
          </p:nvPr>
        </p:nvSpPr>
        <p:spPr>
          <a:xfrm>
            <a:off x="308736" y="1498979"/>
            <a:ext cx="7050000" cy="328000"/>
          </a:xfrm>
          <a:prstGeom prst="rect">
            <a:avLst/>
          </a:prstGeom>
        </p:spPr>
        <p:txBody>
          <a:bodyPr spcFirstLastPara="1" wrap="square" lIns="76188" tIns="76188" rIns="76188" bIns="76188" anchor="t" anchorCtr="0">
            <a:noAutofit/>
          </a:bodyPr>
          <a:lstStyle/>
          <a:p>
            <a:pPr marL="0" indent="0">
              <a:spcAft>
                <a:spcPts val="1333"/>
              </a:spcAft>
            </a:pPr>
            <a:r>
              <a:rPr lang="en" dirty="0">
                <a:latin typeface="Muli"/>
                <a:ea typeface="Muli"/>
                <a:cs typeface="Muli"/>
                <a:sym typeface="Muli"/>
              </a:rPr>
              <a:t>CÁC BƯỚC CẦN CHUẨN BỊ</a:t>
            </a:r>
            <a:endParaRPr dirty="0">
              <a:latin typeface="Muli"/>
              <a:ea typeface="Muli"/>
              <a:cs typeface="Muli"/>
              <a:sym typeface="Muli"/>
            </a:endParaRPr>
          </a:p>
        </p:txBody>
      </p:sp>
      <p:sp>
        <p:nvSpPr>
          <p:cNvPr id="912" name="Google Shape;912;p66"/>
          <p:cNvSpPr txBox="1"/>
          <p:nvPr/>
        </p:nvSpPr>
        <p:spPr>
          <a:xfrm>
            <a:off x="3385748" y="2458155"/>
            <a:ext cx="1230250" cy="284250"/>
          </a:xfrm>
          <a:prstGeom prst="rect">
            <a:avLst/>
          </a:prstGeom>
          <a:noFill/>
          <a:ln>
            <a:noFill/>
          </a:ln>
        </p:spPr>
        <p:txBody>
          <a:bodyPr spcFirstLastPara="1" wrap="square" lIns="76188" tIns="76188" rIns="76188" bIns="76188" anchor="ctr" anchorCtr="0">
            <a:noAutofit/>
          </a:bodyPr>
          <a:lstStyle/>
          <a:p>
            <a:r>
              <a:rPr lang="en" sz="1100" b="1" dirty="0">
                <a:latin typeface="Muli"/>
                <a:ea typeface="Muli"/>
                <a:cs typeface="Muli"/>
                <a:sym typeface="Muli"/>
              </a:rPr>
              <a:t>ROOT</a:t>
            </a:r>
            <a:endParaRPr sz="1100" b="1" dirty="0">
              <a:latin typeface="Muli"/>
              <a:ea typeface="Muli"/>
              <a:cs typeface="Muli"/>
              <a:sym typeface="Muli"/>
            </a:endParaRPr>
          </a:p>
        </p:txBody>
      </p:sp>
      <p:sp>
        <p:nvSpPr>
          <p:cNvPr id="914" name="Google Shape;914;p66"/>
          <p:cNvSpPr txBox="1"/>
          <p:nvPr/>
        </p:nvSpPr>
        <p:spPr>
          <a:xfrm>
            <a:off x="3392036" y="3195226"/>
            <a:ext cx="1700600" cy="284250"/>
          </a:xfrm>
          <a:prstGeom prst="rect">
            <a:avLst/>
          </a:prstGeom>
          <a:noFill/>
          <a:ln>
            <a:noFill/>
          </a:ln>
        </p:spPr>
        <p:txBody>
          <a:bodyPr spcFirstLastPara="1" wrap="square" lIns="76188" tIns="76188" rIns="76188" bIns="76188" anchor="ctr" anchorCtr="0">
            <a:noAutofit/>
          </a:bodyPr>
          <a:lstStyle/>
          <a:p>
            <a:pPr>
              <a:buSzPts val="1100"/>
            </a:pPr>
            <a:r>
              <a:rPr lang="en" sz="1100" b="1" dirty="0">
                <a:latin typeface="Muli"/>
                <a:ea typeface="Muli"/>
                <a:cs typeface="Muli"/>
                <a:sym typeface="Muli"/>
              </a:rPr>
              <a:t>BYPASS ROOT CHECKING</a:t>
            </a:r>
            <a:endParaRPr sz="1100" b="1" dirty="0">
              <a:latin typeface="Muli"/>
              <a:ea typeface="Muli"/>
              <a:cs typeface="Muli"/>
              <a:sym typeface="Muli"/>
            </a:endParaRPr>
          </a:p>
        </p:txBody>
      </p:sp>
      <p:sp>
        <p:nvSpPr>
          <p:cNvPr id="916" name="Google Shape;916;p66"/>
          <p:cNvSpPr txBox="1"/>
          <p:nvPr/>
        </p:nvSpPr>
        <p:spPr>
          <a:xfrm>
            <a:off x="3392036" y="3872144"/>
            <a:ext cx="1230250" cy="284250"/>
          </a:xfrm>
          <a:prstGeom prst="rect">
            <a:avLst/>
          </a:prstGeom>
          <a:noFill/>
          <a:ln>
            <a:noFill/>
          </a:ln>
        </p:spPr>
        <p:txBody>
          <a:bodyPr spcFirstLastPara="1" wrap="square" lIns="76188" tIns="76188" rIns="76188" bIns="76188" anchor="ctr" anchorCtr="0">
            <a:noAutofit/>
          </a:bodyPr>
          <a:lstStyle/>
          <a:p>
            <a:pPr>
              <a:buSzPts val="1100"/>
            </a:pPr>
            <a:r>
              <a:rPr lang="en-US" sz="1100" b="1" dirty="0">
                <a:latin typeface="Muli"/>
                <a:ea typeface="Muli"/>
                <a:cs typeface="Muli"/>
                <a:sym typeface="Muli"/>
              </a:rPr>
              <a:t>SETUP PROXY</a:t>
            </a:r>
            <a:endParaRPr sz="1100" b="1" dirty="0">
              <a:latin typeface="Muli"/>
              <a:ea typeface="Muli"/>
              <a:cs typeface="Muli"/>
              <a:sym typeface="Muli"/>
            </a:endParaRPr>
          </a:p>
        </p:txBody>
      </p:sp>
      <p:sp>
        <p:nvSpPr>
          <p:cNvPr id="918" name="Google Shape;918;p66"/>
          <p:cNvSpPr txBox="1"/>
          <p:nvPr/>
        </p:nvSpPr>
        <p:spPr>
          <a:xfrm>
            <a:off x="3385748" y="4591111"/>
            <a:ext cx="1700600" cy="284250"/>
          </a:xfrm>
          <a:prstGeom prst="rect">
            <a:avLst/>
          </a:prstGeom>
          <a:noFill/>
          <a:ln>
            <a:noFill/>
          </a:ln>
        </p:spPr>
        <p:txBody>
          <a:bodyPr spcFirstLastPara="1" wrap="square" lIns="76188" tIns="76188" rIns="76188" bIns="76188" anchor="ctr" anchorCtr="0">
            <a:noAutofit/>
          </a:bodyPr>
          <a:lstStyle/>
          <a:p>
            <a:pPr>
              <a:buSzPts val="1100"/>
            </a:pPr>
            <a:r>
              <a:rPr lang="en" sz="1100" b="1" dirty="0">
                <a:latin typeface="Muli"/>
                <a:ea typeface="Muli"/>
                <a:cs typeface="Muli"/>
                <a:sym typeface="Muli"/>
              </a:rPr>
              <a:t>BYPASS SSL PINNING</a:t>
            </a:r>
            <a:endParaRPr sz="1100" b="1" dirty="0">
              <a:latin typeface="Muli"/>
              <a:ea typeface="Muli"/>
              <a:cs typeface="Muli"/>
              <a:sym typeface="Muli"/>
            </a:endParaRPr>
          </a:p>
        </p:txBody>
      </p:sp>
      <p:grpSp>
        <p:nvGrpSpPr>
          <p:cNvPr id="919" name="Google Shape;919;p66"/>
          <p:cNvGrpSpPr/>
          <p:nvPr/>
        </p:nvGrpSpPr>
        <p:grpSpPr>
          <a:xfrm>
            <a:off x="2845837" y="2393129"/>
            <a:ext cx="485588" cy="488431"/>
            <a:chOff x="3440247" y="1295900"/>
            <a:chExt cx="582706" cy="586117"/>
          </a:xfrm>
        </p:grpSpPr>
        <p:sp>
          <p:nvSpPr>
            <p:cNvPr id="920" name="Google Shape;920;p66"/>
            <p:cNvSpPr/>
            <p:nvPr/>
          </p:nvSpPr>
          <p:spPr>
            <a:xfrm>
              <a:off x="3450253" y="1309317"/>
              <a:ext cx="572700" cy="572700"/>
            </a:xfrm>
            <a:prstGeom prst="ellipse">
              <a:avLst/>
            </a:prstGeom>
            <a:solidFill>
              <a:srgbClr val="595959">
                <a:alpha val="14620"/>
              </a:srgbClr>
            </a:solidFill>
            <a:ln>
              <a:noFill/>
            </a:ln>
          </p:spPr>
          <p:txBody>
            <a:bodyPr spcFirstLastPara="1" wrap="square" lIns="76188" tIns="76188" rIns="76188" bIns="76188" anchor="ctr" anchorCtr="0">
              <a:noAutofit/>
            </a:bodyPr>
            <a:lstStyle/>
            <a:p>
              <a:endParaRPr sz="1167"/>
            </a:p>
          </p:txBody>
        </p:sp>
        <p:sp>
          <p:nvSpPr>
            <p:cNvPr id="921" name="Google Shape;921;p66"/>
            <p:cNvSpPr/>
            <p:nvPr/>
          </p:nvSpPr>
          <p:spPr>
            <a:xfrm>
              <a:off x="3440247" y="1295900"/>
              <a:ext cx="548700" cy="548700"/>
            </a:xfrm>
            <a:prstGeom prst="ellipse">
              <a:avLst/>
            </a:prstGeom>
            <a:solidFill>
              <a:srgbClr val="4E6E9A"/>
            </a:solidFill>
            <a:ln>
              <a:noFill/>
            </a:ln>
          </p:spPr>
          <p:txBody>
            <a:bodyPr spcFirstLastPara="1" wrap="square" lIns="76188" tIns="76188" rIns="76188" bIns="76188" anchor="ctr" anchorCtr="0">
              <a:noAutofit/>
            </a:bodyPr>
            <a:lstStyle/>
            <a:p>
              <a:endParaRPr sz="1167" dirty="0"/>
            </a:p>
          </p:txBody>
        </p:sp>
      </p:grpSp>
      <p:grpSp>
        <p:nvGrpSpPr>
          <p:cNvPr id="923" name="Google Shape;923;p66"/>
          <p:cNvGrpSpPr/>
          <p:nvPr/>
        </p:nvGrpSpPr>
        <p:grpSpPr>
          <a:xfrm>
            <a:off x="2850003" y="3093138"/>
            <a:ext cx="485588" cy="482837"/>
            <a:chOff x="3445247" y="2135913"/>
            <a:chExt cx="582706" cy="579404"/>
          </a:xfrm>
        </p:grpSpPr>
        <p:sp>
          <p:nvSpPr>
            <p:cNvPr id="924" name="Google Shape;924;p66"/>
            <p:cNvSpPr/>
            <p:nvPr/>
          </p:nvSpPr>
          <p:spPr>
            <a:xfrm>
              <a:off x="3455253" y="2142617"/>
              <a:ext cx="572700" cy="572700"/>
            </a:xfrm>
            <a:prstGeom prst="ellipse">
              <a:avLst/>
            </a:prstGeom>
            <a:solidFill>
              <a:srgbClr val="595959">
                <a:alpha val="14620"/>
              </a:srgbClr>
            </a:solidFill>
            <a:ln>
              <a:noFill/>
            </a:ln>
          </p:spPr>
          <p:txBody>
            <a:bodyPr spcFirstLastPara="1" wrap="square" lIns="76188" tIns="76188" rIns="76188" bIns="76188" anchor="ctr" anchorCtr="0">
              <a:noAutofit/>
            </a:bodyPr>
            <a:lstStyle/>
            <a:p>
              <a:endParaRPr sz="1167"/>
            </a:p>
          </p:txBody>
        </p:sp>
        <p:sp>
          <p:nvSpPr>
            <p:cNvPr id="925" name="Google Shape;925;p66"/>
            <p:cNvSpPr/>
            <p:nvPr/>
          </p:nvSpPr>
          <p:spPr>
            <a:xfrm>
              <a:off x="3445247" y="2135913"/>
              <a:ext cx="548700" cy="548700"/>
            </a:xfrm>
            <a:prstGeom prst="ellipse">
              <a:avLst/>
            </a:prstGeom>
            <a:solidFill>
              <a:srgbClr val="4E6E9A"/>
            </a:solidFill>
            <a:ln>
              <a:noFill/>
            </a:ln>
          </p:spPr>
          <p:txBody>
            <a:bodyPr spcFirstLastPara="1" wrap="square" lIns="76188" tIns="76188" rIns="76188" bIns="76188" anchor="ctr" anchorCtr="0">
              <a:noAutofit/>
            </a:bodyPr>
            <a:lstStyle/>
            <a:p>
              <a:endParaRPr sz="1167"/>
            </a:p>
          </p:txBody>
        </p:sp>
      </p:grpSp>
      <p:grpSp>
        <p:nvGrpSpPr>
          <p:cNvPr id="927" name="Google Shape;927;p66"/>
          <p:cNvGrpSpPr/>
          <p:nvPr/>
        </p:nvGrpSpPr>
        <p:grpSpPr>
          <a:xfrm>
            <a:off x="2858337" y="4513141"/>
            <a:ext cx="485590" cy="477250"/>
            <a:chOff x="3455245" y="3839917"/>
            <a:chExt cx="582708" cy="572700"/>
          </a:xfrm>
        </p:grpSpPr>
        <p:sp>
          <p:nvSpPr>
            <p:cNvPr id="928" name="Google Shape;928;p66"/>
            <p:cNvSpPr/>
            <p:nvPr/>
          </p:nvSpPr>
          <p:spPr>
            <a:xfrm>
              <a:off x="3465253" y="3839917"/>
              <a:ext cx="572700" cy="572700"/>
            </a:xfrm>
            <a:prstGeom prst="ellipse">
              <a:avLst/>
            </a:prstGeom>
            <a:solidFill>
              <a:srgbClr val="595959">
                <a:alpha val="14620"/>
              </a:srgbClr>
            </a:solidFill>
            <a:ln>
              <a:noFill/>
            </a:ln>
          </p:spPr>
          <p:txBody>
            <a:bodyPr spcFirstLastPara="1" wrap="square" lIns="76188" tIns="76188" rIns="76188" bIns="76188" anchor="ctr" anchorCtr="0">
              <a:noAutofit/>
            </a:bodyPr>
            <a:lstStyle/>
            <a:p>
              <a:endParaRPr sz="1167"/>
            </a:p>
          </p:txBody>
        </p:sp>
        <p:sp>
          <p:nvSpPr>
            <p:cNvPr id="929" name="Google Shape;929;p66"/>
            <p:cNvSpPr/>
            <p:nvPr/>
          </p:nvSpPr>
          <p:spPr>
            <a:xfrm>
              <a:off x="3455245" y="3839925"/>
              <a:ext cx="548700" cy="548700"/>
            </a:xfrm>
            <a:prstGeom prst="ellipse">
              <a:avLst/>
            </a:prstGeom>
            <a:solidFill>
              <a:srgbClr val="4E6E9A"/>
            </a:solidFill>
            <a:ln>
              <a:noFill/>
            </a:ln>
          </p:spPr>
          <p:txBody>
            <a:bodyPr spcFirstLastPara="1" wrap="square" lIns="76188" tIns="76188" rIns="76188" bIns="76188" anchor="ctr" anchorCtr="0">
              <a:noAutofit/>
            </a:bodyPr>
            <a:lstStyle/>
            <a:p>
              <a:endParaRPr sz="1167" dirty="0"/>
            </a:p>
          </p:txBody>
        </p:sp>
      </p:grpSp>
      <p:grpSp>
        <p:nvGrpSpPr>
          <p:cNvPr id="931" name="Google Shape;931;p66"/>
          <p:cNvGrpSpPr/>
          <p:nvPr/>
        </p:nvGrpSpPr>
        <p:grpSpPr>
          <a:xfrm>
            <a:off x="2854170" y="3783616"/>
            <a:ext cx="485588" cy="477250"/>
            <a:chOff x="3450247" y="2975917"/>
            <a:chExt cx="582706" cy="572700"/>
          </a:xfrm>
        </p:grpSpPr>
        <p:sp>
          <p:nvSpPr>
            <p:cNvPr id="932" name="Google Shape;932;p66"/>
            <p:cNvSpPr/>
            <p:nvPr/>
          </p:nvSpPr>
          <p:spPr>
            <a:xfrm>
              <a:off x="3460253" y="2975917"/>
              <a:ext cx="572700" cy="572700"/>
            </a:xfrm>
            <a:prstGeom prst="ellipse">
              <a:avLst/>
            </a:prstGeom>
            <a:solidFill>
              <a:srgbClr val="595959">
                <a:alpha val="14620"/>
              </a:srgbClr>
            </a:solidFill>
            <a:ln>
              <a:noFill/>
            </a:ln>
          </p:spPr>
          <p:txBody>
            <a:bodyPr spcFirstLastPara="1" wrap="square" lIns="76188" tIns="76188" rIns="76188" bIns="76188" anchor="ctr" anchorCtr="0">
              <a:noAutofit/>
            </a:bodyPr>
            <a:lstStyle/>
            <a:p>
              <a:endParaRPr sz="1167"/>
            </a:p>
          </p:txBody>
        </p:sp>
        <p:sp>
          <p:nvSpPr>
            <p:cNvPr id="933" name="Google Shape;933;p66"/>
            <p:cNvSpPr/>
            <p:nvPr/>
          </p:nvSpPr>
          <p:spPr>
            <a:xfrm>
              <a:off x="3450247" y="2975925"/>
              <a:ext cx="548700" cy="548700"/>
            </a:xfrm>
            <a:prstGeom prst="ellipse">
              <a:avLst/>
            </a:prstGeom>
            <a:solidFill>
              <a:srgbClr val="4E6E9A"/>
            </a:solidFill>
            <a:ln>
              <a:noFill/>
            </a:ln>
          </p:spPr>
          <p:txBody>
            <a:bodyPr spcFirstLastPara="1" wrap="square" lIns="76188" tIns="76188" rIns="76188" bIns="76188" anchor="ctr" anchorCtr="0">
              <a:noAutofit/>
            </a:bodyPr>
            <a:lstStyle/>
            <a:p>
              <a:endParaRPr sz="1167"/>
            </a:p>
          </p:txBody>
        </p:sp>
      </p:grpSp>
      <p:pic>
        <p:nvPicPr>
          <p:cNvPr id="935" name="Google Shape;935;p66" descr="work-iOS-03-mod.png"/>
          <p:cNvPicPr preferRelativeResize="0"/>
          <p:nvPr/>
        </p:nvPicPr>
        <p:blipFill>
          <a:blip r:embed="rId4">
            <a:alphaModFix/>
          </a:blip>
          <a:stretch>
            <a:fillRect/>
          </a:stretch>
        </p:blipFill>
        <p:spPr>
          <a:xfrm>
            <a:off x="1148490" y="2654950"/>
            <a:ext cx="1190626" cy="2090063"/>
          </a:xfrm>
          <a:prstGeom prst="rect">
            <a:avLst/>
          </a:prstGeom>
          <a:noFill/>
          <a:ln>
            <a:noFill/>
          </a:ln>
        </p:spPr>
      </p:pic>
      <p:pic>
        <p:nvPicPr>
          <p:cNvPr id="936" name="Google Shape;936;p66" descr="iphone-glow.png"/>
          <p:cNvPicPr preferRelativeResize="0"/>
          <p:nvPr/>
        </p:nvPicPr>
        <p:blipFill rotWithShape="1">
          <a:blip r:embed="rId5">
            <a:alphaModFix/>
          </a:blip>
          <a:srcRect l="3344" t="13337" r="24107" b="16130"/>
          <a:stretch/>
        </p:blipFill>
        <p:spPr>
          <a:xfrm>
            <a:off x="821404" y="2377775"/>
            <a:ext cx="1581793" cy="2589604"/>
          </a:xfrm>
          <a:prstGeom prst="rect">
            <a:avLst/>
          </a:prstGeom>
          <a:noFill/>
          <a:ln>
            <a:noFill/>
          </a:ln>
        </p:spPr>
      </p:pic>
      <p:grpSp>
        <p:nvGrpSpPr>
          <p:cNvPr id="937" name="Google Shape;937;p66"/>
          <p:cNvGrpSpPr/>
          <p:nvPr/>
        </p:nvGrpSpPr>
        <p:grpSpPr>
          <a:xfrm rot="5400000">
            <a:off x="7201029" y="1057037"/>
            <a:ext cx="231793" cy="288183"/>
            <a:chOff x="0" y="46600"/>
            <a:chExt cx="3121800" cy="5004600"/>
          </a:xfrm>
        </p:grpSpPr>
        <p:sp>
          <p:nvSpPr>
            <p:cNvPr id="938" name="Google Shape;938;p66"/>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939" name="Google Shape;939;p66"/>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940" name="Google Shape;940;p66"/>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sp>
        <p:nvSpPr>
          <p:cNvPr id="36" name="Google Shape;330;p45">
            <a:extLst>
              <a:ext uri="{FF2B5EF4-FFF2-40B4-BE49-F238E27FC236}">
                <a16:creationId xmlns:a16="http://schemas.microsoft.com/office/drawing/2014/main" id="{717C5471-FC41-4268-AD67-D1A46E024176}"/>
              </a:ext>
            </a:extLst>
          </p:cNvPr>
          <p:cNvSpPr txBox="1"/>
          <p:nvPr/>
        </p:nvSpPr>
        <p:spPr>
          <a:xfrm>
            <a:off x="266072" y="590893"/>
            <a:ext cx="2932000" cy="385750"/>
          </a:xfrm>
          <a:prstGeom prst="rect">
            <a:avLst/>
          </a:prstGeom>
          <a:noFill/>
          <a:ln>
            <a:noFill/>
          </a:ln>
        </p:spPr>
        <p:txBody>
          <a:bodyPr spcFirstLastPara="1" wrap="square" lIns="76188" tIns="76188" rIns="76188" bIns="76188" anchor="ctr" anchorCtr="0">
            <a:noAutofit/>
          </a:bodyPr>
          <a:lstStyle/>
          <a:p>
            <a:r>
              <a:rPr lang="en" sz="3600" dirty="0">
                <a:solidFill>
                  <a:srgbClr val="434343"/>
                </a:solidFill>
                <a:latin typeface="Muli"/>
                <a:ea typeface="Muli"/>
                <a:cs typeface="Muli"/>
                <a:sym typeface="Muli"/>
              </a:rPr>
              <a:t>Đặt Vấn Đề</a:t>
            </a:r>
            <a:endParaRPr sz="3600" dirty="0">
              <a:solidFill>
                <a:srgbClr val="434343"/>
              </a:solidFill>
              <a:latin typeface="Muli"/>
              <a:ea typeface="Muli"/>
              <a:cs typeface="Muli"/>
              <a:sym typeface="Muli"/>
            </a:endParaRPr>
          </a:p>
        </p:txBody>
      </p:sp>
      <p:pic>
        <p:nvPicPr>
          <p:cNvPr id="4" name="Picture 3">
            <a:extLst>
              <a:ext uri="{FF2B5EF4-FFF2-40B4-BE49-F238E27FC236}">
                <a16:creationId xmlns:a16="http://schemas.microsoft.com/office/drawing/2014/main" id="{1CC62424-1F07-4BE3-844A-64F72B1DFCFE}"/>
              </a:ext>
            </a:extLst>
          </p:cNvPr>
          <p:cNvPicPr>
            <a:picLocks noChangeAspect="1"/>
          </p:cNvPicPr>
          <p:nvPr/>
        </p:nvPicPr>
        <p:blipFill>
          <a:blip r:embed="rId6"/>
          <a:stretch>
            <a:fillRect/>
          </a:stretch>
        </p:blipFill>
        <p:spPr>
          <a:xfrm>
            <a:off x="2844646" y="2367675"/>
            <a:ext cx="457250" cy="457250"/>
          </a:xfrm>
          <a:prstGeom prst="rect">
            <a:avLst/>
          </a:prstGeom>
        </p:spPr>
      </p:pic>
      <p:pic>
        <p:nvPicPr>
          <p:cNvPr id="39" name="Picture 38">
            <a:extLst>
              <a:ext uri="{FF2B5EF4-FFF2-40B4-BE49-F238E27FC236}">
                <a16:creationId xmlns:a16="http://schemas.microsoft.com/office/drawing/2014/main" id="{80364F7B-8F82-4A94-88DD-E5E4971A9874}"/>
              </a:ext>
            </a:extLst>
          </p:cNvPr>
          <p:cNvPicPr>
            <a:picLocks noChangeAspect="1"/>
          </p:cNvPicPr>
          <p:nvPr/>
        </p:nvPicPr>
        <p:blipFill rotWithShape="1">
          <a:blip r:embed="rId6"/>
          <a:srcRect l="20577" t="41865" r="22915" b="17117"/>
          <a:stretch/>
        </p:blipFill>
        <p:spPr>
          <a:xfrm>
            <a:off x="2939689" y="3228975"/>
            <a:ext cx="258383" cy="187554"/>
          </a:xfrm>
          <a:prstGeom prst="rect">
            <a:avLst/>
          </a:prstGeom>
        </p:spPr>
      </p:pic>
      <p:sp>
        <p:nvSpPr>
          <p:cNvPr id="41" name="Google Shape;930;p66">
            <a:extLst>
              <a:ext uri="{FF2B5EF4-FFF2-40B4-BE49-F238E27FC236}">
                <a16:creationId xmlns:a16="http://schemas.microsoft.com/office/drawing/2014/main" id="{0EB4152A-E81F-467C-AA98-25BD046FA55E}"/>
              </a:ext>
            </a:extLst>
          </p:cNvPr>
          <p:cNvSpPr/>
          <p:nvPr/>
        </p:nvSpPr>
        <p:spPr>
          <a:xfrm>
            <a:off x="2939689" y="3862623"/>
            <a:ext cx="299250" cy="29925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90048" y="14492"/>
                </a:moveTo>
                <a:lnTo>
                  <a:pt x="90048" y="16425"/>
                </a:lnTo>
                <a:cubicBezTo>
                  <a:pt x="90048" y="22125"/>
                  <a:pt x="89468" y="27536"/>
                  <a:pt x="88405" y="33043"/>
                </a:cubicBezTo>
                <a:cubicBezTo>
                  <a:pt x="84541" y="33816"/>
                  <a:pt x="81835" y="37101"/>
                  <a:pt x="81835" y="40966"/>
                </a:cubicBezTo>
                <a:cubicBezTo>
                  <a:pt x="81835" y="43091"/>
                  <a:pt x="82608" y="45314"/>
                  <a:pt x="84251" y="46666"/>
                </a:cubicBezTo>
                <a:cubicBezTo>
                  <a:pt x="82415" y="51014"/>
                  <a:pt x="80483" y="55362"/>
                  <a:pt x="77777" y="59516"/>
                </a:cubicBezTo>
                <a:cubicBezTo>
                  <a:pt x="67632" y="48019"/>
                  <a:pt x="60579" y="33623"/>
                  <a:pt x="58067" y="17487"/>
                </a:cubicBezTo>
                <a:cubicBezTo>
                  <a:pt x="64347" y="13719"/>
                  <a:pt x="71207" y="10724"/>
                  <a:pt x="78260" y="8792"/>
                </a:cubicBezTo>
                <a:cubicBezTo>
                  <a:pt x="82415" y="10144"/>
                  <a:pt x="86473" y="12077"/>
                  <a:pt x="90048" y="14492"/>
                </a:cubicBezTo>
                <a:close/>
                <a:moveTo>
                  <a:pt x="78550" y="68212"/>
                </a:moveTo>
                <a:cubicBezTo>
                  <a:pt x="83478" y="72850"/>
                  <a:pt x="88599" y="76908"/>
                  <a:pt x="94396" y="80193"/>
                </a:cubicBezTo>
                <a:cubicBezTo>
                  <a:pt x="88599" y="81256"/>
                  <a:pt x="82608" y="81835"/>
                  <a:pt x="76328" y="81835"/>
                </a:cubicBezTo>
                <a:cubicBezTo>
                  <a:pt x="73623" y="81835"/>
                  <a:pt x="70917" y="81545"/>
                  <a:pt x="68212" y="81545"/>
                </a:cubicBezTo>
                <a:cubicBezTo>
                  <a:pt x="68212" y="81062"/>
                  <a:pt x="68212" y="80483"/>
                  <a:pt x="67922" y="79903"/>
                </a:cubicBezTo>
                <a:cubicBezTo>
                  <a:pt x="71690" y="76425"/>
                  <a:pt x="75265" y="72270"/>
                  <a:pt x="78550" y="68212"/>
                </a:cubicBezTo>
                <a:close/>
                <a:moveTo>
                  <a:pt x="60000" y="5507"/>
                </a:moveTo>
                <a:cubicBezTo>
                  <a:pt x="62995" y="5507"/>
                  <a:pt x="65990" y="5797"/>
                  <a:pt x="68985" y="6280"/>
                </a:cubicBezTo>
                <a:cubicBezTo>
                  <a:pt x="65217" y="7922"/>
                  <a:pt x="61352" y="9565"/>
                  <a:pt x="57584" y="11497"/>
                </a:cubicBezTo>
                <a:cubicBezTo>
                  <a:pt x="57294" y="9565"/>
                  <a:pt x="57294" y="7439"/>
                  <a:pt x="57294" y="5507"/>
                </a:cubicBezTo>
                <a:lnTo>
                  <a:pt x="60000" y="5507"/>
                </a:lnTo>
                <a:close/>
                <a:moveTo>
                  <a:pt x="74782" y="64154"/>
                </a:moveTo>
                <a:cubicBezTo>
                  <a:pt x="71690" y="68212"/>
                  <a:pt x="68502" y="71787"/>
                  <a:pt x="64927" y="75265"/>
                </a:cubicBezTo>
                <a:cubicBezTo>
                  <a:pt x="63574" y="74202"/>
                  <a:pt x="61932" y="73623"/>
                  <a:pt x="60000" y="73623"/>
                </a:cubicBezTo>
                <a:cubicBezTo>
                  <a:pt x="56425" y="73623"/>
                  <a:pt x="53429" y="75845"/>
                  <a:pt x="52367" y="79130"/>
                </a:cubicBezTo>
                <a:cubicBezTo>
                  <a:pt x="41449" y="76425"/>
                  <a:pt x="31111" y="72270"/>
                  <a:pt x="21835" y="66570"/>
                </a:cubicBezTo>
                <a:cubicBezTo>
                  <a:pt x="24251" y="57294"/>
                  <a:pt x="28405" y="48599"/>
                  <a:pt x="33526" y="40966"/>
                </a:cubicBezTo>
                <a:cubicBezTo>
                  <a:pt x="34106" y="40966"/>
                  <a:pt x="34685" y="41256"/>
                  <a:pt x="35458" y="41256"/>
                </a:cubicBezTo>
                <a:cubicBezTo>
                  <a:pt x="40096" y="41256"/>
                  <a:pt x="43671" y="37681"/>
                  <a:pt x="43671" y="33043"/>
                </a:cubicBezTo>
                <a:cubicBezTo>
                  <a:pt x="43671" y="31980"/>
                  <a:pt x="43381" y="30821"/>
                  <a:pt x="43091" y="29758"/>
                </a:cubicBezTo>
                <a:cubicBezTo>
                  <a:pt x="46376" y="26473"/>
                  <a:pt x="49661" y="23768"/>
                  <a:pt x="53236" y="21062"/>
                </a:cubicBezTo>
                <a:cubicBezTo>
                  <a:pt x="56231" y="37391"/>
                  <a:pt x="63864" y="52077"/>
                  <a:pt x="74782" y="64154"/>
                </a:cubicBezTo>
                <a:close/>
                <a:moveTo>
                  <a:pt x="13623" y="88695"/>
                </a:moveTo>
                <a:cubicBezTo>
                  <a:pt x="8792" y="80483"/>
                  <a:pt x="5700" y="71207"/>
                  <a:pt x="5507" y="61159"/>
                </a:cubicBezTo>
                <a:cubicBezTo>
                  <a:pt x="8792" y="63864"/>
                  <a:pt x="11980" y="66570"/>
                  <a:pt x="15555" y="68792"/>
                </a:cubicBezTo>
                <a:cubicBezTo>
                  <a:pt x="14202" y="74782"/>
                  <a:pt x="13623" y="80772"/>
                  <a:pt x="13623" y="87342"/>
                </a:cubicBezTo>
                <a:lnTo>
                  <a:pt x="13623" y="88695"/>
                </a:lnTo>
                <a:close/>
                <a:moveTo>
                  <a:pt x="17198" y="63285"/>
                </a:moveTo>
                <a:cubicBezTo>
                  <a:pt x="13140" y="60579"/>
                  <a:pt x="9565" y="57584"/>
                  <a:pt x="5990" y="54299"/>
                </a:cubicBezTo>
                <a:cubicBezTo>
                  <a:pt x="8792" y="29758"/>
                  <a:pt x="27826" y="10144"/>
                  <a:pt x="52077" y="6280"/>
                </a:cubicBezTo>
                <a:cubicBezTo>
                  <a:pt x="52077" y="9275"/>
                  <a:pt x="52367" y="12077"/>
                  <a:pt x="52657" y="15072"/>
                </a:cubicBezTo>
                <a:cubicBezTo>
                  <a:pt x="48019" y="18357"/>
                  <a:pt x="43671" y="21835"/>
                  <a:pt x="39516" y="25700"/>
                </a:cubicBezTo>
                <a:cubicBezTo>
                  <a:pt x="38454" y="25120"/>
                  <a:pt x="37101" y="24541"/>
                  <a:pt x="35748" y="24541"/>
                </a:cubicBezTo>
                <a:cubicBezTo>
                  <a:pt x="31111" y="24541"/>
                  <a:pt x="27536" y="28115"/>
                  <a:pt x="27536" y="32753"/>
                </a:cubicBezTo>
                <a:cubicBezTo>
                  <a:pt x="27536" y="34685"/>
                  <a:pt x="28405" y="36328"/>
                  <a:pt x="29468" y="37971"/>
                </a:cubicBezTo>
                <a:cubicBezTo>
                  <a:pt x="23768" y="45603"/>
                  <a:pt x="19613" y="54009"/>
                  <a:pt x="17198" y="63285"/>
                </a:cubicBezTo>
                <a:close/>
                <a:moveTo>
                  <a:pt x="19613" y="96618"/>
                </a:moveTo>
                <a:cubicBezTo>
                  <a:pt x="19420" y="93526"/>
                  <a:pt x="19130" y="90338"/>
                  <a:pt x="19130" y="87342"/>
                </a:cubicBezTo>
                <a:cubicBezTo>
                  <a:pt x="19130" y="82125"/>
                  <a:pt x="19613" y="76908"/>
                  <a:pt x="20772" y="72077"/>
                </a:cubicBezTo>
                <a:cubicBezTo>
                  <a:pt x="30531" y="77777"/>
                  <a:pt x="41159" y="82125"/>
                  <a:pt x="52367" y="84541"/>
                </a:cubicBezTo>
                <a:cubicBezTo>
                  <a:pt x="52367" y="84830"/>
                  <a:pt x="52367" y="84830"/>
                  <a:pt x="52657" y="85120"/>
                </a:cubicBezTo>
                <a:cubicBezTo>
                  <a:pt x="43091" y="91400"/>
                  <a:pt x="32173" y="95458"/>
                  <a:pt x="20483" y="97391"/>
                </a:cubicBezTo>
                <a:cubicBezTo>
                  <a:pt x="19903" y="97101"/>
                  <a:pt x="19903" y="96811"/>
                  <a:pt x="19613" y="96618"/>
                </a:cubicBezTo>
                <a:close/>
                <a:moveTo>
                  <a:pt x="60000" y="114589"/>
                </a:moveTo>
                <a:cubicBezTo>
                  <a:pt x="46666" y="114589"/>
                  <a:pt x="34685" y="109661"/>
                  <a:pt x="25120" y="101739"/>
                </a:cubicBezTo>
                <a:cubicBezTo>
                  <a:pt x="36521" y="99613"/>
                  <a:pt x="46956" y="95169"/>
                  <a:pt x="56231" y="88888"/>
                </a:cubicBezTo>
                <a:cubicBezTo>
                  <a:pt x="57294" y="89468"/>
                  <a:pt x="58647" y="89758"/>
                  <a:pt x="60000" y="89758"/>
                </a:cubicBezTo>
                <a:cubicBezTo>
                  <a:pt x="62705" y="89758"/>
                  <a:pt x="64927" y="88405"/>
                  <a:pt x="66570" y="86473"/>
                </a:cubicBezTo>
                <a:cubicBezTo>
                  <a:pt x="69855" y="86763"/>
                  <a:pt x="73140" y="87053"/>
                  <a:pt x="76328" y="87053"/>
                </a:cubicBezTo>
                <a:cubicBezTo>
                  <a:pt x="85120" y="87053"/>
                  <a:pt x="93526" y="85893"/>
                  <a:pt x="101739" y="84057"/>
                </a:cubicBezTo>
                <a:cubicBezTo>
                  <a:pt x="103671" y="84830"/>
                  <a:pt x="105507" y="85893"/>
                  <a:pt x="107439" y="86473"/>
                </a:cubicBezTo>
                <a:cubicBezTo>
                  <a:pt x="98164" y="103381"/>
                  <a:pt x="80483" y="114589"/>
                  <a:pt x="60000" y="114589"/>
                </a:cubicBezTo>
                <a:close/>
                <a:moveTo>
                  <a:pt x="102318" y="78550"/>
                </a:moveTo>
                <a:cubicBezTo>
                  <a:pt x="94685" y="74782"/>
                  <a:pt x="87536" y="69565"/>
                  <a:pt x="81545" y="63574"/>
                </a:cubicBezTo>
                <a:cubicBezTo>
                  <a:pt x="84541" y="58937"/>
                  <a:pt x="87053" y="54009"/>
                  <a:pt x="89178" y="49082"/>
                </a:cubicBezTo>
                <a:lnTo>
                  <a:pt x="90048" y="49082"/>
                </a:lnTo>
                <a:cubicBezTo>
                  <a:pt x="94685" y="49082"/>
                  <a:pt x="98164" y="45603"/>
                  <a:pt x="98164" y="40966"/>
                </a:cubicBezTo>
                <a:cubicBezTo>
                  <a:pt x="98164" y="37681"/>
                  <a:pt x="96231" y="34975"/>
                  <a:pt x="93526" y="33623"/>
                </a:cubicBezTo>
                <a:cubicBezTo>
                  <a:pt x="94685" y="28695"/>
                  <a:pt x="95169" y="23768"/>
                  <a:pt x="95169" y="18550"/>
                </a:cubicBezTo>
                <a:cubicBezTo>
                  <a:pt x="106956" y="28695"/>
                  <a:pt x="114299" y="43381"/>
                  <a:pt x="114299" y="60000"/>
                </a:cubicBezTo>
                <a:cubicBezTo>
                  <a:pt x="114299" y="65507"/>
                  <a:pt x="113429" y="70434"/>
                  <a:pt x="112077" y="75265"/>
                </a:cubicBezTo>
                <a:cubicBezTo>
                  <a:pt x="109082" y="76618"/>
                  <a:pt x="105797" y="77777"/>
                  <a:pt x="102318" y="78550"/>
                </a:cubicBezTo>
                <a:close/>
              </a:path>
            </a:pathLst>
          </a:custGeom>
          <a:solidFill>
            <a:srgbClr val="FFFFFF"/>
          </a:solidFill>
          <a:ln>
            <a:noFill/>
          </a:ln>
        </p:spPr>
        <p:txBody>
          <a:bodyPr spcFirstLastPara="1" wrap="square" lIns="76188" tIns="38083" rIns="76188" bIns="38083" anchor="t" anchorCtr="0">
            <a:noAutofit/>
          </a:bodyPr>
          <a:lstStyle/>
          <a:p>
            <a:endParaRPr sz="1500">
              <a:latin typeface="Calibri"/>
              <a:ea typeface="Calibri"/>
              <a:cs typeface="Calibri"/>
              <a:sym typeface="Calibri"/>
            </a:endParaRPr>
          </a:p>
        </p:txBody>
      </p:sp>
      <p:sp>
        <p:nvSpPr>
          <p:cNvPr id="42" name="Google Shape;1147;p74">
            <a:extLst>
              <a:ext uri="{FF2B5EF4-FFF2-40B4-BE49-F238E27FC236}">
                <a16:creationId xmlns:a16="http://schemas.microsoft.com/office/drawing/2014/main" id="{60BCE852-3C09-44A3-90C9-049B52ACE9C2}"/>
              </a:ext>
            </a:extLst>
          </p:cNvPr>
          <p:cNvSpPr/>
          <p:nvPr/>
        </p:nvSpPr>
        <p:spPr>
          <a:xfrm>
            <a:off x="2941390" y="4594640"/>
            <a:ext cx="297549" cy="289934"/>
          </a:xfrm>
          <a:custGeom>
            <a:avLst/>
            <a:gdLst/>
            <a:ahLst/>
            <a:cxnLst/>
            <a:rect l="l" t="t" r="r" b="b"/>
            <a:pathLst>
              <a:path w="120000" h="120000" extrusionOk="0">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45893"/>
                  <a:pt x="10917" y="33043"/>
                  <a:pt x="19613" y="23478"/>
                </a:cubicBezTo>
                <a:lnTo>
                  <a:pt x="96521" y="100386"/>
                </a:lnTo>
                <a:cubicBezTo>
                  <a:pt x="87053" y="109082"/>
                  <a:pt x="74202" y="114589"/>
                  <a:pt x="60000" y="114589"/>
                </a:cubicBezTo>
                <a:close/>
                <a:moveTo>
                  <a:pt x="100386" y="96618"/>
                </a:moveTo>
                <a:lnTo>
                  <a:pt x="23478" y="19710"/>
                </a:lnTo>
                <a:cubicBezTo>
                  <a:pt x="33043" y="10917"/>
                  <a:pt x="45797" y="5507"/>
                  <a:pt x="60000" y="5507"/>
                </a:cubicBezTo>
                <a:cubicBezTo>
                  <a:pt x="90048" y="5507"/>
                  <a:pt x="114589" y="30048"/>
                  <a:pt x="114589" y="60000"/>
                </a:cubicBezTo>
                <a:cubicBezTo>
                  <a:pt x="114589" y="74202"/>
                  <a:pt x="109082" y="87053"/>
                  <a:pt x="100386" y="96618"/>
                </a:cubicBezTo>
                <a:close/>
              </a:path>
            </a:pathLst>
          </a:custGeom>
          <a:solidFill>
            <a:srgbClr val="FFFFFF"/>
          </a:solidFill>
          <a:ln>
            <a:noFill/>
          </a:ln>
        </p:spPr>
        <p:txBody>
          <a:bodyPr spcFirstLastPara="1" wrap="square" lIns="76188" tIns="38083" rIns="76188" bIns="38083" anchor="t" anchorCtr="0">
            <a:noAutofit/>
          </a:bodyPr>
          <a:lstStyle/>
          <a:p>
            <a:endParaRPr sz="1500">
              <a:latin typeface="Calibri"/>
              <a:ea typeface="Calibri"/>
              <a:cs typeface="Calibri"/>
              <a:sym typeface="Calibri"/>
            </a:endParaRPr>
          </a:p>
        </p:txBody>
      </p:sp>
      <p:sp>
        <p:nvSpPr>
          <p:cNvPr id="43" name="Google Shape;918;p66">
            <a:extLst>
              <a:ext uri="{FF2B5EF4-FFF2-40B4-BE49-F238E27FC236}">
                <a16:creationId xmlns:a16="http://schemas.microsoft.com/office/drawing/2014/main" id="{95B12740-5D66-4E9B-BA93-29ED40D38D84}"/>
              </a:ext>
            </a:extLst>
          </p:cNvPr>
          <p:cNvSpPr txBox="1"/>
          <p:nvPr/>
        </p:nvSpPr>
        <p:spPr>
          <a:xfrm>
            <a:off x="5698546" y="2480823"/>
            <a:ext cx="1875945" cy="284250"/>
          </a:xfrm>
          <a:prstGeom prst="rect">
            <a:avLst/>
          </a:prstGeom>
          <a:noFill/>
          <a:ln>
            <a:noFill/>
          </a:ln>
        </p:spPr>
        <p:txBody>
          <a:bodyPr spcFirstLastPara="1" wrap="square" lIns="76188" tIns="76188" rIns="76188" bIns="76188" anchor="ctr" anchorCtr="0">
            <a:noAutofit/>
          </a:bodyPr>
          <a:lstStyle/>
          <a:p>
            <a:pPr>
              <a:buSzPts val="1100"/>
            </a:pPr>
            <a:r>
              <a:rPr lang="en" sz="1100" b="1" dirty="0">
                <a:latin typeface="Muli"/>
                <a:ea typeface="Muli"/>
                <a:cs typeface="Muli"/>
                <a:sym typeface="Muli"/>
              </a:rPr>
              <a:t>BYPASS DETECT EMOLATOR</a:t>
            </a:r>
            <a:endParaRPr sz="1100" b="1" dirty="0">
              <a:latin typeface="Muli"/>
              <a:ea typeface="Muli"/>
              <a:cs typeface="Muli"/>
              <a:sym typeface="Muli"/>
            </a:endParaRPr>
          </a:p>
        </p:txBody>
      </p:sp>
      <p:grpSp>
        <p:nvGrpSpPr>
          <p:cNvPr id="44" name="Google Shape;927;p66">
            <a:extLst>
              <a:ext uri="{FF2B5EF4-FFF2-40B4-BE49-F238E27FC236}">
                <a16:creationId xmlns:a16="http://schemas.microsoft.com/office/drawing/2014/main" id="{4D642CD2-2F4D-46B7-9DDC-B30E84C7CE9C}"/>
              </a:ext>
            </a:extLst>
          </p:cNvPr>
          <p:cNvGrpSpPr/>
          <p:nvPr/>
        </p:nvGrpSpPr>
        <p:grpSpPr>
          <a:xfrm>
            <a:off x="5171136" y="2402853"/>
            <a:ext cx="485590" cy="477250"/>
            <a:chOff x="3455245" y="3839917"/>
            <a:chExt cx="582708" cy="572700"/>
          </a:xfrm>
        </p:grpSpPr>
        <p:sp>
          <p:nvSpPr>
            <p:cNvPr id="45" name="Google Shape;928;p66">
              <a:extLst>
                <a:ext uri="{FF2B5EF4-FFF2-40B4-BE49-F238E27FC236}">
                  <a16:creationId xmlns:a16="http://schemas.microsoft.com/office/drawing/2014/main" id="{F2197EA4-C3F3-41E9-9185-7BF4C184325D}"/>
                </a:ext>
              </a:extLst>
            </p:cNvPr>
            <p:cNvSpPr/>
            <p:nvPr/>
          </p:nvSpPr>
          <p:spPr>
            <a:xfrm>
              <a:off x="3465253" y="3839917"/>
              <a:ext cx="572700" cy="572700"/>
            </a:xfrm>
            <a:prstGeom prst="ellipse">
              <a:avLst/>
            </a:prstGeom>
            <a:solidFill>
              <a:srgbClr val="595959">
                <a:alpha val="14620"/>
              </a:srgbClr>
            </a:solidFill>
            <a:ln>
              <a:noFill/>
            </a:ln>
          </p:spPr>
          <p:txBody>
            <a:bodyPr spcFirstLastPara="1" wrap="square" lIns="76188" tIns="76188" rIns="76188" bIns="76188" anchor="ctr" anchorCtr="0">
              <a:noAutofit/>
            </a:bodyPr>
            <a:lstStyle/>
            <a:p>
              <a:endParaRPr sz="1167"/>
            </a:p>
          </p:txBody>
        </p:sp>
        <p:sp>
          <p:nvSpPr>
            <p:cNvPr id="46" name="Google Shape;929;p66">
              <a:extLst>
                <a:ext uri="{FF2B5EF4-FFF2-40B4-BE49-F238E27FC236}">
                  <a16:creationId xmlns:a16="http://schemas.microsoft.com/office/drawing/2014/main" id="{271E6795-9E8B-4F15-AFB2-C4119DFE850F}"/>
                </a:ext>
              </a:extLst>
            </p:cNvPr>
            <p:cNvSpPr/>
            <p:nvPr/>
          </p:nvSpPr>
          <p:spPr>
            <a:xfrm>
              <a:off x="3455245" y="3839925"/>
              <a:ext cx="548700" cy="548700"/>
            </a:xfrm>
            <a:prstGeom prst="ellipse">
              <a:avLst/>
            </a:prstGeom>
            <a:solidFill>
              <a:srgbClr val="4E6E9A"/>
            </a:solidFill>
            <a:ln>
              <a:noFill/>
            </a:ln>
          </p:spPr>
          <p:txBody>
            <a:bodyPr spcFirstLastPara="1" wrap="square" lIns="76188" tIns="76188" rIns="76188" bIns="76188" anchor="ctr" anchorCtr="0">
              <a:noAutofit/>
            </a:bodyPr>
            <a:lstStyle/>
            <a:p>
              <a:endParaRPr sz="1167" dirty="0"/>
            </a:p>
          </p:txBody>
        </p:sp>
      </p:grpSp>
      <p:sp>
        <p:nvSpPr>
          <p:cNvPr id="48" name="Google Shape;914;p66">
            <a:extLst>
              <a:ext uri="{FF2B5EF4-FFF2-40B4-BE49-F238E27FC236}">
                <a16:creationId xmlns:a16="http://schemas.microsoft.com/office/drawing/2014/main" id="{4EA6045E-0CFA-409F-9AED-761FDCAB98DF}"/>
              </a:ext>
            </a:extLst>
          </p:cNvPr>
          <p:cNvSpPr txBox="1"/>
          <p:nvPr/>
        </p:nvSpPr>
        <p:spPr>
          <a:xfrm>
            <a:off x="5713169" y="3206029"/>
            <a:ext cx="1700600" cy="284250"/>
          </a:xfrm>
          <a:prstGeom prst="rect">
            <a:avLst/>
          </a:prstGeom>
          <a:noFill/>
          <a:ln>
            <a:noFill/>
          </a:ln>
        </p:spPr>
        <p:txBody>
          <a:bodyPr spcFirstLastPara="1" wrap="square" lIns="76188" tIns="76188" rIns="76188" bIns="76188" anchor="ctr" anchorCtr="0">
            <a:noAutofit/>
          </a:bodyPr>
          <a:lstStyle/>
          <a:p>
            <a:pPr>
              <a:buSzPts val="1100"/>
            </a:pPr>
            <a:r>
              <a:rPr lang="en" sz="1100" b="1" dirty="0">
                <a:latin typeface="Muli"/>
                <a:ea typeface="Muli"/>
                <a:cs typeface="Muli"/>
                <a:sym typeface="Muli"/>
              </a:rPr>
              <a:t>DEOBFUSCATION</a:t>
            </a:r>
            <a:endParaRPr sz="1100" b="1" dirty="0">
              <a:latin typeface="Muli"/>
              <a:ea typeface="Muli"/>
              <a:cs typeface="Muli"/>
              <a:sym typeface="Muli"/>
            </a:endParaRPr>
          </a:p>
        </p:txBody>
      </p:sp>
      <p:grpSp>
        <p:nvGrpSpPr>
          <p:cNvPr id="49" name="Google Shape;923;p66">
            <a:extLst>
              <a:ext uri="{FF2B5EF4-FFF2-40B4-BE49-F238E27FC236}">
                <a16:creationId xmlns:a16="http://schemas.microsoft.com/office/drawing/2014/main" id="{D581D707-77AB-4F66-A35C-3ADF19FA7129}"/>
              </a:ext>
            </a:extLst>
          </p:cNvPr>
          <p:cNvGrpSpPr/>
          <p:nvPr/>
        </p:nvGrpSpPr>
        <p:grpSpPr>
          <a:xfrm>
            <a:off x="5171136" y="3103941"/>
            <a:ext cx="485588" cy="482837"/>
            <a:chOff x="3445247" y="2135913"/>
            <a:chExt cx="582706" cy="579404"/>
          </a:xfrm>
        </p:grpSpPr>
        <p:sp>
          <p:nvSpPr>
            <p:cNvPr id="50" name="Google Shape;924;p66">
              <a:extLst>
                <a:ext uri="{FF2B5EF4-FFF2-40B4-BE49-F238E27FC236}">
                  <a16:creationId xmlns:a16="http://schemas.microsoft.com/office/drawing/2014/main" id="{98EE2026-984C-43F9-A665-889F5058BC26}"/>
                </a:ext>
              </a:extLst>
            </p:cNvPr>
            <p:cNvSpPr/>
            <p:nvPr/>
          </p:nvSpPr>
          <p:spPr>
            <a:xfrm>
              <a:off x="3455253" y="2142617"/>
              <a:ext cx="572700" cy="572700"/>
            </a:xfrm>
            <a:prstGeom prst="ellipse">
              <a:avLst/>
            </a:prstGeom>
            <a:solidFill>
              <a:srgbClr val="595959">
                <a:alpha val="14620"/>
              </a:srgbClr>
            </a:solidFill>
            <a:ln>
              <a:noFill/>
            </a:ln>
          </p:spPr>
          <p:txBody>
            <a:bodyPr spcFirstLastPara="1" wrap="square" lIns="76188" tIns="76188" rIns="76188" bIns="76188" anchor="ctr" anchorCtr="0">
              <a:noAutofit/>
            </a:bodyPr>
            <a:lstStyle/>
            <a:p>
              <a:endParaRPr sz="1167"/>
            </a:p>
          </p:txBody>
        </p:sp>
        <p:sp>
          <p:nvSpPr>
            <p:cNvPr id="51" name="Google Shape;925;p66">
              <a:extLst>
                <a:ext uri="{FF2B5EF4-FFF2-40B4-BE49-F238E27FC236}">
                  <a16:creationId xmlns:a16="http://schemas.microsoft.com/office/drawing/2014/main" id="{658A0B43-FB8A-4345-B1F7-9BF25502BE6C}"/>
                </a:ext>
              </a:extLst>
            </p:cNvPr>
            <p:cNvSpPr/>
            <p:nvPr/>
          </p:nvSpPr>
          <p:spPr>
            <a:xfrm>
              <a:off x="3445247" y="2135913"/>
              <a:ext cx="548700" cy="548700"/>
            </a:xfrm>
            <a:prstGeom prst="ellipse">
              <a:avLst/>
            </a:prstGeom>
            <a:solidFill>
              <a:srgbClr val="4E6E9A"/>
            </a:solidFill>
            <a:ln>
              <a:noFill/>
            </a:ln>
          </p:spPr>
          <p:txBody>
            <a:bodyPr spcFirstLastPara="1" wrap="square" lIns="76188" tIns="76188" rIns="76188" bIns="76188" anchor="ctr" anchorCtr="0">
              <a:noAutofit/>
            </a:bodyPr>
            <a:lstStyle/>
            <a:p>
              <a:endParaRPr sz="1167"/>
            </a:p>
          </p:txBody>
        </p:sp>
      </p:grpSp>
      <p:sp>
        <p:nvSpPr>
          <p:cNvPr id="53" name="Google Shape;1117;p74">
            <a:extLst>
              <a:ext uri="{FF2B5EF4-FFF2-40B4-BE49-F238E27FC236}">
                <a16:creationId xmlns:a16="http://schemas.microsoft.com/office/drawing/2014/main" id="{83073955-9E4A-4747-9DA5-2C45273FFD6B}"/>
              </a:ext>
            </a:extLst>
          </p:cNvPr>
          <p:cNvSpPr/>
          <p:nvPr/>
        </p:nvSpPr>
        <p:spPr>
          <a:xfrm>
            <a:off x="5278016" y="2493945"/>
            <a:ext cx="254000" cy="247500"/>
          </a:xfrm>
          <a:custGeom>
            <a:avLst/>
            <a:gdLst/>
            <a:ahLst/>
            <a:cxnLst/>
            <a:rect l="l" t="t" r="r" b="b"/>
            <a:pathLst>
              <a:path w="120000" h="120000" extrusionOk="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spcFirstLastPara="1" wrap="square" lIns="76188" tIns="38083" rIns="76188" bIns="38083" anchor="t" anchorCtr="0">
            <a:noAutofit/>
          </a:bodyPr>
          <a:lstStyle/>
          <a:p>
            <a:endParaRPr sz="1500">
              <a:latin typeface="Calibri"/>
              <a:ea typeface="Calibri"/>
              <a:cs typeface="Calibri"/>
              <a:sym typeface="Calibri"/>
            </a:endParaRPr>
          </a:p>
        </p:txBody>
      </p:sp>
      <p:sp>
        <p:nvSpPr>
          <p:cNvPr id="54" name="Google Shape;1117;p74">
            <a:extLst>
              <a:ext uri="{FF2B5EF4-FFF2-40B4-BE49-F238E27FC236}">
                <a16:creationId xmlns:a16="http://schemas.microsoft.com/office/drawing/2014/main" id="{365EE880-BB0C-4E52-86D1-1151E9BCF22C}"/>
              </a:ext>
            </a:extLst>
          </p:cNvPr>
          <p:cNvSpPr/>
          <p:nvPr/>
        </p:nvSpPr>
        <p:spPr>
          <a:xfrm>
            <a:off x="5278016" y="3188491"/>
            <a:ext cx="254000" cy="247500"/>
          </a:xfrm>
          <a:custGeom>
            <a:avLst/>
            <a:gdLst/>
            <a:ahLst/>
            <a:cxnLst/>
            <a:rect l="l" t="t" r="r" b="b"/>
            <a:pathLst>
              <a:path w="120000" h="120000" extrusionOk="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spcFirstLastPara="1" wrap="square" lIns="76188" tIns="38083" rIns="76188" bIns="38083" anchor="t" anchorCtr="0">
            <a:noAutofit/>
          </a:bodyPr>
          <a:lstStyle/>
          <a:p>
            <a:endParaRPr sz="150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1B7981E2-7DCD-4A3A-84D2-98AA3EE7AC25}"/>
              </a:ext>
            </a:extLst>
          </p:cNvPr>
          <p:cNvSpPr>
            <a:spLocks noGrp="1"/>
          </p:cNvSpPr>
          <p:nvPr>
            <p:ph type="sldNum" idx="12"/>
          </p:nvPr>
        </p:nvSpPr>
        <p:spPr/>
        <p:txBody>
          <a:bodyPr/>
          <a:lstStyle/>
          <a:p>
            <a:fld id="{00000000-1234-1234-1234-123412341234}" type="slidenum">
              <a:rPr lang="en" sz="1050" smtClean="0"/>
              <a:pPr/>
              <a:t>4</a:t>
            </a:fld>
            <a:endParaRPr lang="en"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66"/>
          <p:cNvSpPr txBox="1">
            <a:spLocks noGrp="1"/>
          </p:cNvSpPr>
          <p:nvPr>
            <p:ph type="title"/>
          </p:nvPr>
        </p:nvSpPr>
        <p:spPr>
          <a:xfrm>
            <a:off x="308736" y="1085229"/>
            <a:ext cx="7050000" cy="477250"/>
          </a:xfrm>
          <a:prstGeom prst="rect">
            <a:avLst/>
          </a:prstGeom>
        </p:spPr>
        <p:txBody>
          <a:bodyPr spcFirstLastPara="1" wrap="square" lIns="76188" tIns="76188" rIns="76188" bIns="76188" anchor="t" anchorCtr="0">
            <a:noAutofit/>
          </a:bodyPr>
          <a:lstStyle/>
          <a:p>
            <a:r>
              <a:rPr lang="en-US" dirty="0"/>
              <a:t>API ANDROID PENTESTING</a:t>
            </a:r>
            <a:endParaRPr dirty="0"/>
          </a:p>
        </p:txBody>
      </p:sp>
      <p:grpSp>
        <p:nvGrpSpPr>
          <p:cNvPr id="937" name="Google Shape;937;p66"/>
          <p:cNvGrpSpPr/>
          <p:nvPr/>
        </p:nvGrpSpPr>
        <p:grpSpPr>
          <a:xfrm rot="5400000">
            <a:off x="7201029" y="1057037"/>
            <a:ext cx="231793" cy="288183"/>
            <a:chOff x="0" y="46600"/>
            <a:chExt cx="3121800" cy="5004600"/>
          </a:xfrm>
        </p:grpSpPr>
        <p:sp>
          <p:nvSpPr>
            <p:cNvPr id="938" name="Google Shape;938;p66"/>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939" name="Google Shape;939;p66"/>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76188" tIns="76188" rIns="76188" bIns="76188" anchor="ctr" anchorCtr="0">
              <a:noAutofit/>
            </a:bodyPr>
            <a:lstStyle/>
            <a:p>
              <a:endParaRPr sz="1167"/>
            </a:p>
          </p:txBody>
        </p:sp>
        <p:sp>
          <p:nvSpPr>
            <p:cNvPr id="940" name="Google Shape;940;p66"/>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76188" tIns="76188" rIns="76188" bIns="76188" anchor="ctr" anchorCtr="0">
              <a:noAutofit/>
            </a:bodyPr>
            <a:lstStyle/>
            <a:p>
              <a:endParaRPr sz="1167"/>
            </a:p>
          </p:txBody>
        </p:sp>
      </p:grpSp>
      <p:sp>
        <p:nvSpPr>
          <p:cNvPr id="36" name="Google Shape;330;p45">
            <a:extLst>
              <a:ext uri="{FF2B5EF4-FFF2-40B4-BE49-F238E27FC236}">
                <a16:creationId xmlns:a16="http://schemas.microsoft.com/office/drawing/2014/main" id="{717C5471-FC41-4268-AD67-D1A46E024176}"/>
              </a:ext>
            </a:extLst>
          </p:cNvPr>
          <p:cNvSpPr txBox="1"/>
          <p:nvPr/>
        </p:nvSpPr>
        <p:spPr>
          <a:xfrm>
            <a:off x="266072" y="590893"/>
            <a:ext cx="2932000" cy="385750"/>
          </a:xfrm>
          <a:prstGeom prst="rect">
            <a:avLst/>
          </a:prstGeom>
          <a:noFill/>
          <a:ln>
            <a:noFill/>
          </a:ln>
        </p:spPr>
        <p:txBody>
          <a:bodyPr spcFirstLastPara="1" wrap="square" lIns="76188" tIns="76188" rIns="76188" bIns="76188" anchor="ctr" anchorCtr="0">
            <a:noAutofit/>
          </a:bodyPr>
          <a:lstStyle/>
          <a:p>
            <a:r>
              <a:rPr lang="en" sz="3600" dirty="0">
                <a:solidFill>
                  <a:srgbClr val="434343"/>
                </a:solidFill>
                <a:latin typeface="Muli"/>
                <a:ea typeface="Muli"/>
                <a:cs typeface="Muli"/>
                <a:sym typeface="Muli"/>
              </a:rPr>
              <a:t>Đặt Vấn Đề</a:t>
            </a:r>
            <a:endParaRPr sz="3600" dirty="0">
              <a:solidFill>
                <a:srgbClr val="434343"/>
              </a:solidFill>
              <a:latin typeface="Muli"/>
              <a:ea typeface="Muli"/>
              <a:cs typeface="Muli"/>
              <a:sym typeface="Muli"/>
            </a:endParaRPr>
          </a:p>
        </p:txBody>
      </p:sp>
      <p:pic>
        <p:nvPicPr>
          <p:cNvPr id="5" name="Picture 4">
            <a:extLst>
              <a:ext uri="{FF2B5EF4-FFF2-40B4-BE49-F238E27FC236}">
                <a16:creationId xmlns:a16="http://schemas.microsoft.com/office/drawing/2014/main" id="{35F1272D-F849-416C-AC83-15AC9DE29F6A}"/>
              </a:ext>
            </a:extLst>
          </p:cNvPr>
          <p:cNvPicPr>
            <a:picLocks noChangeAspect="1"/>
          </p:cNvPicPr>
          <p:nvPr/>
        </p:nvPicPr>
        <p:blipFill rotWithShape="1">
          <a:blip r:embed="rId3"/>
          <a:srcRect r="36927"/>
          <a:stretch/>
        </p:blipFill>
        <p:spPr>
          <a:xfrm>
            <a:off x="340485" y="2104540"/>
            <a:ext cx="6832348" cy="2888636"/>
          </a:xfrm>
          <a:prstGeom prst="rect">
            <a:avLst/>
          </a:prstGeom>
          <a:ln w="3175" cap="sq">
            <a:solidFill>
              <a:srgbClr val="4E6F9B"/>
            </a:solidFill>
            <a:prstDash val="solid"/>
            <a:miter lim="800000"/>
          </a:ln>
          <a:effectLst>
            <a:outerShdw blurRad="50800" dist="38100" dir="2700000" algn="tl" rotWithShape="0">
              <a:srgbClr val="000000">
                <a:alpha val="43000"/>
              </a:srgbClr>
            </a:outerShdw>
          </a:effectLst>
        </p:spPr>
      </p:pic>
      <p:sp>
        <p:nvSpPr>
          <p:cNvPr id="10" name="Google Shape;914;p66">
            <a:extLst>
              <a:ext uri="{FF2B5EF4-FFF2-40B4-BE49-F238E27FC236}">
                <a16:creationId xmlns:a16="http://schemas.microsoft.com/office/drawing/2014/main" id="{BAD46DA3-E039-4920-8958-B5ADFAC7A1FA}"/>
              </a:ext>
            </a:extLst>
          </p:cNvPr>
          <p:cNvSpPr txBox="1"/>
          <p:nvPr/>
        </p:nvSpPr>
        <p:spPr>
          <a:xfrm>
            <a:off x="285000" y="5124107"/>
            <a:ext cx="7050000" cy="477250"/>
          </a:xfrm>
          <a:prstGeom prst="rect">
            <a:avLst/>
          </a:prstGeom>
          <a:noFill/>
          <a:ln>
            <a:noFill/>
          </a:ln>
        </p:spPr>
        <p:txBody>
          <a:bodyPr spcFirstLastPara="1" wrap="square" lIns="76188" tIns="76188" rIns="76188" bIns="76188" anchor="ctr" anchorCtr="0">
            <a:noAutofit/>
          </a:bodyPr>
          <a:lstStyle/>
          <a:p>
            <a:pPr algn="ctr">
              <a:buSzPts val="1100"/>
            </a:pPr>
            <a:r>
              <a:rPr lang="en-US" sz="1600" b="1" dirty="0">
                <a:latin typeface="Muli"/>
                <a:ea typeface="Muli"/>
                <a:cs typeface="Muli"/>
                <a:sym typeface="Muli"/>
              </a:rPr>
              <a:t>Sau khi bypass các tính năng bảo mật của ứng dụng, ta sẽ xem được các lời gọi API như hình trên</a:t>
            </a:r>
            <a:r>
              <a:rPr lang="en-US" sz="1800" b="1" dirty="0">
                <a:latin typeface="Muli"/>
                <a:ea typeface="Muli"/>
                <a:cs typeface="Muli"/>
                <a:sym typeface="Muli"/>
              </a:rPr>
              <a:t> </a:t>
            </a:r>
            <a:endParaRPr lang="en-US" sz="1000" b="1" dirty="0">
              <a:latin typeface="Muli"/>
              <a:ea typeface="Muli"/>
              <a:cs typeface="Muli"/>
              <a:sym typeface="Muli"/>
            </a:endParaRPr>
          </a:p>
        </p:txBody>
      </p:sp>
      <p:sp>
        <p:nvSpPr>
          <p:cNvPr id="2" name="Slide Number Placeholder 1">
            <a:extLst>
              <a:ext uri="{FF2B5EF4-FFF2-40B4-BE49-F238E27FC236}">
                <a16:creationId xmlns:a16="http://schemas.microsoft.com/office/drawing/2014/main" id="{795470AA-D3E8-43FB-B4A6-CC800C2814B9}"/>
              </a:ext>
            </a:extLst>
          </p:cNvPr>
          <p:cNvSpPr>
            <a:spLocks noGrp="1"/>
          </p:cNvSpPr>
          <p:nvPr>
            <p:ph type="sldNum" idx="12"/>
          </p:nvPr>
        </p:nvSpPr>
        <p:spPr/>
        <p:txBody>
          <a:bodyPr/>
          <a:lstStyle/>
          <a:p>
            <a:fld id="{00000000-1234-1234-1234-123412341234}" type="slidenum">
              <a:rPr lang="en" sz="1050" smtClean="0"/>
              <a:pPr/>
              <a:t>5</a:t>
            </a:fld>
            <a:endParaRPr lang="en" sz="1050" dirty="0"/>
          </a:p>
        </p:txBody>
      </p:sp>
    </p:spTree>
    <p:extLst>
      <p:ext uri="{BB962C8B-B14F-4D97-AF65-F5344CB8AC3E}">
        <p14:creationId xmlns:p14="http://schemas.microsoft.com/office/powerpoint/2010/main" val="4027877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5" name="Picture 4">
            <a:extLst>
              <a:ext uri="{FF2B5EF4-FFF2-40B4-BE49-F238E27FC236}">
                <a16:creationId xmlns:a16="http://schemas.microsoft.com/office/drawing/2014/main" id="{95066BE1-90D0-494A-9099-EE36A2F4C8BB}"/>
              </a:ext>
            </a:extLst>
          </p:cNvPr>
          <p:cNvPicPr>
            <a:picLocks noChangeAspect="1"/>
          </p:cNvPicPr>
          <p:nvPr/>
        </p:nvPicPr>
        <p:blipFill>
          <a:blip r:embed="rId3"/>
          <a:stretch>
            <a:fillRect/>
          </a:stretch>
        </p:blipFill>
        <p:spPr>
          <a:xfrm>
            <a:off x="1011535" y="126839"/>
            <a:ext cx="5327680" cy="4902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10387137-CD95-472B-93C2-A6136E2459E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11535" y="113643"/>
            <a:ext cx="5327680" cy="4915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Google Shape;914;p66">
            <a:extLst>
              <a:ext uri="{FF2B5EF4-FFF2-40B4-BE49-F238E27FC236}">
                <a16:creationId xmlns:a16="http://schemas.microsoft.com/office/drawing/2014/main" id="{49117D13-633B-42EE-9EA5-411711B6A743}"/>
              </a:ext>
            </a:extLst>
          </p:cNvPr>
          <p:cNvSpPr txBox="1"/>
          <p:nvPr/>
        </p:nvSpPr>
        <p:spPr>
          <a:xfrm>
            <a:off x="285000" y="5124107"/>
            <a:ext cx="7050000" cy="477250"/>
          </a:xfrm>
          <a:prstGeom prst="rect">
            <a:avLst/>
          </a:prstGeom>
          <a:noFill/>
          <a:ln>
            <a:noFill/>
          </a:ln>
        </p:spPr>
        <p:txBody>
          <a:bodyPr spcFirstLastPara="1" wrap="square" lIns="76188" tIns="76188" rIns="76188" bIns="76188" anchor="ctr" anchorCtr="0">
            <a:noAutofit/>
          </a:bodyPr>
          <a:lstStyle/>
          <a:p>
            <a:pPr algn="ctr">
              <a:buSzPts val="1100"/>
            </a:pPr>
            <a:r>
              <a:rPr lang="en-US" sz="1600" b="1" dirty="0">
                <a:latin typeface="Muli"/>
                <a:ea typeface="Muli"/>
                <a:cs typeface="Muli"/>
                <a:sym typeface="Muli"/>
              </a:rPr>
              <a:t>Mặc dù đã xem được lời gọi API, nhưng nội dung bên trong vẫn có thể bị mã hóa như hình trên</a:t>
            </a:r>
            <a:endParaRPr lang="en-US" sz="1000" b="1" dirty="0">
              <a:latin typeface="Muli"/>
              <a:ea typeface="Muli"/>
              <a:cs typeface="Muli"/>
              <a:sym typeface="Muli"/>
            </a:endParaRPr>
          </a:p>
        </p:txBody>
      </p:sp>
      <p:sp>
        <p:nvSpPr>
          <p:cNvPr id="2" name="Slide Number Placeholder 1">
            <a:extLst>
              <a:ext uri="{FF2B5EF4-FFF2-40B4-BE49-F238E27FC236}">
                <a16:creationId xmlns:a16="http://schemas.microsoft.com/office/drawing/2014/main" id="{70711084-2A99-4D65-9295-16214E498CF7}"/>
              </a:ext>
            </a:extLst>
          </p:cNvPr>
          <p:cNvSpPr>
            <a:spLocks noGrp="1"/>
          </p:cNvSpPr>
          <p:nvPr>
            <p:ph type="sldNum" idx="12"/>
          </p:nvPr>
        </p:nvSpPr>
        <p:spPr/>
        <p:txBody>
          <a:bodyPr/>
          <a:lstStyle/>
          <a:p>
            <a:fld id="{00000000-1234-1234-1234-123412341234}" type="slidenum">
              <a:rPr lang="en" sz="1050" smtClean="0"/>
              <a:pPr/>
              <a:t>6</a:t>
            </a:fld>
            <a:endParaRPr lang="en" sz="1050" dirty="0"/>
          </a:p>
        </p:txBody>
      </p:sp>
    </p:spTree>
    <p:extLst>
      <p:ext uri="{BB962C8B-B14F-4D97-AF65-F5344CB8AC3E}">
        <p14:creationId xmlns:p14="http://schemas.microsoft.com/office/powerpoint/2010/main" val="221009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8" name="Picture 7" descr="Cryptography 101: Symmetric Encryption | by Emily Williams | Medium">
            <a:extLst>
              <a:ext uri="{FF2B5EF4-FFF2-40B4-BE49-F238E27FC236}">
                <a16:creationId xmlns:a16="http://schemas.microsoft.com/office/drawing/2014/main" id="{4A63EB65-095A-4848-88E9-6B4858C9A90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9490" y="85961"/>
            <a:ext cx="3861020" cy="215241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1106C1F3-4CA0-42D2-AC44-8634F8365DD3}"/>
              </a:ext>
            </a:extLst>
          </p:cNvPr>
          <p:cNvPicPr/>
          <p:nvPr/>
        </p:nvPicPr>
        <p:blipFill>
          <a:blip r:embed="rId4"/>
          <a:stretch>
            <a:fillRect/>
          </a:stretch>
        </p:blipFill>
        <p:spPr>
          <a:xfrm>
            <a:off x="1354931" y="2371115"/>
            <a:ext cx="4910137" cy="277153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Google Shape;914;p66">
            <a:extLst>
              <a:ext uri="{FF2B5EF4-FFF2-40B4-BE49-F238E27FC236}">
                <a16:creationId xmlns:a16="http://schemas.microsoft.com/office/drawing/2014/main" id="{566A9757-3985-48C0-98F8-8EDCA8B21CD6}"/>
              </a:ext>
            </a:extLst>
          </p:cNvPr>
          <p:cNvSpPr txBox="1"/>
          <p:nvPr/>
        </p:nvSpPr>
        <p:spPr>
          <a:xfrm>
            <a:off x="372548" y="5179382"/>
            <a:ext cx="7050000" cy="477250"/>
          </a:xfrm>
          <a:prstGeom prst="rect">
            <a:avLst/>
          </a:prstGeom>
          <a:noFill/>
          <a:ln>
            <a:noFill/>
          </a:ln>
        </p:spPr>
        <p:txBody>
          <a:bodyPr spcFirstLastPara="1" wrap="square" lIns="76188" tIns="76188" rIns="76188" bIns="76188" anchor="ctr" anchorCtr="0">
            <a:noAutofit/>
          </a:bodyPr>
          <a:lstStyle/>
          <a:p>
            <a:pPr algn="ctr">
              <a:buSzPts val="1100"/>
            </a:pPr>
            <a:r>
              <a:rPr lang="en-US" sz="1600" b="1" dirty="0">
                <a:latin typeface="Muli"/>
                <a:ea typeface="Muli"/>
                <a:cs typeface="Muli"/>
                <a:sym typeface="Muli"/>
              </a:rPr>
              <a:t>Ta cần phải giải mã nội dung của API, nhưng nếu API mã hóa theo cách mã hóa bất đối xứng thì việc giải mã ở client là không thể </a:t>
            </a:r>
            <a:endParaRPr lang="en-US" sz="1000" b="1" dirty="0">
              <a:latin typeface="Muli"/>
              <a:ea typeface="Muli"/>
              <a:cs typeface="Muli"/>
              <a:sym typeface="Muli"/>
            </a:endParaRPr>
          </a:p>
        </p:txBody>
      </p:sp>
      <p:sp>
        <p:nvSpPr>
          <p:cNvPr id="2" name="Slide Number Placeholder 1">
            <a:extLst>
              <a:ext uri="{FF2B5EF4-FFF2-40B4-BE49-F238E27FC236}">
                <a16:creationId xmlns:a16="http://schemas.microsoft.com/office/drawing/2014/main" id="{FDCD8912-B5E2-44DF-8067-E716D9973A34}"/>
              </a:ext>
            </a:extLst>
          </p:cNvPr>
          <p:cNvSpPr>
            <a:spLocks noGrp="1"/>
          </p:cNvSpPr>
          <p:nvPr>
            <p:ph type="sldNum" idx="12"/>
          </p:nvPr>
        </p:nvSpPr>
        <p:spPr/>
        <p:txBody>
          <a:bodyPr/>
          <a:lstStyle/>
          <a:p>
            <a:fld id="{00000000-1234-1234-1234-123412341234}" type="slidenum">
              <a:rPr lang="en" sz="1000" smtClean="0"/>
              <a:pPr/>
              <a:t>7</a:t>
            </a:fld>
            <a:endParaRPr lang="en" sz="1000" dirty="0"/>
          </a:p>
        </p:txBody>
      </p:sp>
    </p:spTree>
    <p:extLst>
      <p:ext uri="{BB962C8B-B14F-4D97-AF65-F5344CB8AC3E}">
        <p14:creationId xmlns:p14="http://schemas.microsoft.com/office/powerpoint/2010/main" val="991078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449188" y="2797293"/>
            <a:ext cx="5045000" cy="701500"/>
          </a:xfrm>
          <a:prstGeom prst="rect">
            <a:avLst/>
          </a:prstGeom>
        </p:spPr>
        <p:txBody>
          <a:bodyPr spcFirstLastPara="1" wrap="square" lIns="76188" tIns="76188" rIns="76188" bIns="76188" anchor="ctr" anchorCtr="0">
            <a:noAutofit/>
          </a:bodyPr>
          <a:lstStyle/>
          <a:p>
            <a:r>
              <a:rPr lang="en" sz="3200" dirty="0"/>
              <a:t>Giải pháp cho vấn đề:</a:t>
            </a:r>
            <a:endParaRPr dirty="0">
              <a:solidFill>
                <a:srgbClr val="75A6E7"/>
              </a:solidFill>
              <a:latin typeface="Arial Black"/>
              <a:ea typeface="Arial Black"/>
              <a:cs typeface="Arial Black"/>
              <a:sym typeface="Arial Black"/>
            </a:endParaRPr>
          </a:p>
        </p:txBody>
      </p:sp>
      <p:sp>
        <p:nvSpPr>
          <p:cNvPr id="319" name="Google Shape;319;p44"/>
          <p:cNvSpPr txBox="1">
            <a:spLocks noGrp="1"/>
          </p:cNvSpPr>
          <p:nvPr>
            <p:ph type="subTitle" idx="1"/>
          </p:nvPr>
        </p:nvSpPr>
        <p:spPr>
          <a:xfrm>
            <a:off x="527126" y="3420854"/>
            <a:ext cx="5310000" cy="354000"/>
          </a:xfrm>
          <a:prstGeom prst="rect">
            <a:avLst/>
          </a:prstGeom>
        </p:spPr>
        <p:txBody>
          <a:bodyPr spcFirstLastPara="1" wrap="square" lIns="76188" tIns="76188" rIns="76188" bIns="76188" anchor="t" anchorCtr="0">
            <a:noAutofit/>
          </a:bodyPr>
          <a:lstStyle/>
          <a:p>
            <a:pPr marL="0" indent="0">
              <a:spcAft>
                <a:spcPts val="1333"/>
              </a:spcAft>
            </a:pPr>
            <a:r>
              <a:rPr lang="en" dirty="0"/>
              <a:t>Làm sao </a:t>
            </a:r>
            <a:r>
              <a:rPr lang="en" dirty="0">
                <a:solidFill>
                  <a:srgbClr val="648DC6"/>
                </a:solidFill>
              </a:rPr>
              <a:t>giải mã API </a:t>
            </a:r>
            <a:r>
              <a:rPr lang="en" dirty="0"/>
              <a:t>mà </a:t>
            </a:r>
            <a:r>
              <a:rPr lang="en" dirty="0">
                <a:solidFill>
                  <a:srgbClr val="648DC6"/>
                </a:solidFill>
              </a:rPr>
              <a:t>không cần KEY</a:t>
            </a:r>
            <a:endParaRPr dirty="0">
              <a:solidFill>
                <a:srgbClr val="648DC6"/>
              </a:solidFill>
              <a:latin typeface="Arial Black"/>
              <a:ea typeface="Arial Black"/>
              <a:cs typeface="Arial Black"/>
              <a:sym typeface="Arial Black"/>
            </a:endParaRPr>
          </a:p>
        </p:txBody>
      </p:sp>
      <p:sp>
        <p:nvSpPr>
          <p:cNvPr id="2" name="Slide Number Placeholder 1">
            <a:extLst>
              <a:ext uri="{FF2B5EF4-FFF2-40B4-BE49-F238E27FC236}">
                <a16:creationId xmlns:a16="http://schemas.microsoft.com/office/drawing/2014/main" id="{C11A1AF1-71EE-474B-B4C5-B2187977E838}"/>
              </a:ext>
            </a:extLst>
          </p:cNvPr>
          <p:cNvSpPr>
            <a:spLocks noGrp="1"/>
          </p:cNvSpPr>
          <p:nvPr>
            <p:ph type="sldNum" idx="12"/>
          </p:nvPr>
        </p:nvSpPr>
        <p:spPr/>
        <p:txBody>
          <a:bodyPr/>
          <a:lstStyle/>
          <a:p>
            <a:fld id="{00000000-1234-1234-1234-123412341234}" type="slidenum">
              <a:rPr lang="en" sz="1050" smtClean="0"/>
              <a:pPr/>
              <a:t>8</a:t>
            </a:fld>
            <a:endParaRPr lang="en"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F7D35BA-FEFD-4A0C-84FA-3451991D6352}"/>
              </a:ext>
            </a:extLst>
          </p:cNvPr>
          <p:cNvSpPr/>
          <p:nvPr/>
        </p:nvSpPr>
        <p:spPr>
          <a:xfrm>
            <a:off x="261661" y="358369"/>
            <a:ext cx="5071931" cy="5085348"/>
          </a:xfrm>
          <a:prstGeom prst="roundRect">
            <a:avLst>
              <a:gd name="adj" fmla="val 13117"/>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Google Shape;914;p66">
            <a:extLst>
              <a:ext uri="{FF2B5EF4-FFF2-40B4-BE49-F238E27FC236}">
                <a16:creationId xmlns:a16="http://schemas.microsoft.com/office/drawing/2014/main" id="{E2DBEDB9-5741-4C57-AA0F-3FC31F5861EA}"/>
              </a:ext>
            </a:extLst>
          </p:cNvPr>
          <p:cNvSpPr txBox="1"/>
          <p:nvPr/>
        </p:nvSpPr>
        <p:spPr>
          <a:xfrm>
            <a:off x="844629" y="1351550"/>
            <a:ext cx="1750629" cy="477250"/>
          </a:xfrm>
          <a:prstGeom prst="rect">
            <a:avLst/>
          </a:prstGeom>
          <a:noFill/>
          <a:ln>
            <a:noFill/>
          </a:ln>
        </p:spPr>
        <p:txBody>
          <a:bodyPr spcFirstLastPara="1" wrap="square" lIns="76188" tIns="76188" rIns="76188" bIns="76188" anchor="ctr" anchorCtr="0">
            <a:noAutofit/>
          </a:bodyPr>
          <a:lstStyle/>
          <a:p>
            <a:pPr algn="ctr">
              <a:buSzPts val="1100"/>
            </a:pPr>
            <a:endParaRPr lang="en-US" sz="1000" b="1" dirty="0">
              <a:latin typeface="Muli"/>
              <a:ea typeface="Muli"/>
              <a:cs typeface="Muli"/>
              <a:sym typeface="Muli"/>
            </a:endParaRPr>
          </a:p>
        </p:txBody>
      </p:sp>
      <p:sp>
        <p:nvSpPr>
          <p:cNvPr id="15" name="Rectangle: Rounded Corners 14">
            <a:extLst>
              <a:ext uri="{FF2B5EF4-FFF2-40B4-BE49-F238E27FC236}">
                <a16:creationId xmlns:a16="http://schemas.microsoft.com/office/drawing/2014/main" id="{7DAD1693-3CC9-4E57-A16A-846CCEE68BF4}"/>
              </a:ext>
            </a:extLst>
          </p:cNvPr>
          <p:cNvSpPr/>
          <p:nvPr/>
        </p:nvSpPr>
        <p:spPr>
          <a:xfrm>
            <a:off x="776248" y="1347182"/>
            <a:ext cx="2867100" cy="3636257"/>
          </a:xfrm>
          <a:prstGeom prst="roundRect">
            <a:avLst>
              <a:gd name="adj" fmla="val 2486"/>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37A5B6B1-FE9F-4781-9759-91913349063B}"/>
              </a:ext>
            </a:extLst>
          </p:cNvPr>
          <p:cNvSpPr txBox="1"/>
          <p:nvPr/>
        </p:nvSpPr>
        <p:spPr>
          <a:xfrm>
            <a:off x="2382366" y="110146"/>
            <a:ext cx="702436" cy="307777"/>
          </a:xfrm>
          <a:prstGeom prst="rect">
            <a:avLst/>
          </a:prstGeom>
          <a:noFill/>
        </p:spPr>
        <p:txBody>
          <a:bodyPr wrap="none" rtlCol="0">
            <a:spAutoFit/>
          </a:bodyPr>
          <a:lstStyle/>
          <a:p>
            <a:r>
              <a:rPr lang="en-US" dirty="0"/>
              <a:t>Phone</a:t>
            </a:r>
          </a:p>
        </p:txBody>
      </p:sp>
      <p:sp>
        <p:nvSpPr>
          <p:cNvPr id="17" name="TextBox 16">
            <a:extLst>
              <a:ext uri="{FF2B5EF4-FFF2-40B4-BE49-F238E27FC236}">
                <a16:creationId xmlns:a16="http://schemas.microsoft.com/office/drawing/2014/main" id="{49B3EA00-7AA5-45D3-A1CB-264F76F9B98A}"/>
              </a:ext>
            </a:extLst>
          </p:cNvPr>
          <p:cNvSpPr txBox="1"/>
          <p:nvPr/>
        </p:nvSpPr>
        <p:spPr>
          <a:xfrm>
            <a:off x="728248" y="1039405"/>
            <a:ext cx="503664" cy="307777"/>
          </a:xfrm>
          <a:prstGeom prst="rect">
            <a:avLst/>
          </a:prstGeom>
          <a:noFill/>
        </p:spPr>
        <p:txBody>
          <a:bodyPr wrap="none" rtlCol="0">
            <a:spAutoFit/>
          </a:bodyPr>
          <a:lstStyle/>
          <a:p>
            <a:r>
              <a:rPr lang="en-US" dirty="0"/>
              <a:t>App</a:t>
            </a:r>
          </a:p>
        </p:txBody>
      </p:sp>
      <p:sp>
        <p:nvSpPr>
          <p:cNvPr id="20" name="Rectangle: Rounded Corners 19">
            <a:extLst>
              <a:ext uri="{FF2B5EF4-FFF2-40B4-BE49-F238E27FC236}">
                <a16:creationId xmlns:a16="http://schemas.microsoft.com/office/drawing/2014/main" id="{4BD779D8-A81F-45E5-B2C6-979AFB17F6AF}"/>
              </a:ext>
            </a:extLst>
          </p:cNvPr>
          <p:cNvSpPr/>
          <p:nvPr/>
        </p:nvSpPr>
        <p:spPr>
          <a:xfrm>
            <a:off x="7043850" y="3265715"/>
            <a:ext cx="2867100" cy="1717724"/>
          </a:xfrm>
          <a:prstGeom prst="roundRect">
            <a:avLst>
              <a:gd name="adj" fmla="val 2486"/>
            </a:avLst>
          </a:prstGeom>
          <a:ln>
            <a:solidFill>
              <a:schemeClr val="tx1">
                <a:lumMod val="95000"/>
                <a:lumOff val="5000"/>
              </a:schemeClr>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CDF19B6E-5BEE-44A5-A502-64FA42942706}"/>
              </a:ext>
            </a:extLst>
          </p:cNvPr>
          <p:cNvSpPr txBox="1"/>
          <p:nvPr/>
        </p:nvSpPr>
        <p:spPr>
          <a:xfrm flipH="1">
            <a:off x="6955971" y="2922816"/>
            <a:ext cx="751115" cy="307777"/>
          </a:xfrm>
          <a:prstGeom prst="rect">
            <a:avLst/>
          </a:prstGeom>
          <a:noFill/>
        </p:spPr>
        <p:txBody>
          <a:bodyPr wrap="square" rtlCol="0">
            <a:spAutoFit/>
          </a:bodyPr>
          <a:lstStyle/>
          <a:p>
            <a:r>
              <a:rPr lang="en-US" dirty="0"/>
              <a:t>Server</a:t>
            </a:r>
          </a:p>
        </p:txBody>
      </p:sp>
      <p:pic>
        <p:nvPicPr>
          <p:cNvPr id="1028" name="Picture 4" descr="54 Free HTML5 And CSS3 Login Form For Your Website 2020 - Colorlib">
            <a:extLst>
              <a:ext uri="{FF2B5EF4-FFF2-40B4-BE49-F238E27FC236}">
                <a16:creationId xmlns:a16="http://schemas.microsoft.com/office/drawing/2014/main" id="{AC1138ED-B292-485B-9521-9E59898C85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86" t="25867" r="35714" b="38608"/>
          <a:stretch/>
        </p:blipFill>
        <p:spPr bwMode="auto">
          <a:xfrm>
            <a:off x="1169971" y="1382787"/>
            <a:ext cx="2186933" cy="1513114"/>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9808F0A-D2B7-4E7E-AF46-4FE73EC5A057}"/>
              </a:ext>
            </a:extLst>
          </p:cNvPr>
          <p:cNvSpPr/>
          <p:nvPr/>
        </p:nvSpPr>
        <p:spPr>
          <a:xfrm>
            <a:off x="1038225" y="3421095"/>
            <a:ext cx="2390145" cy="1195024"/>
          </a:xfrm>
          <a:prstGeom prst="rect">
            <a:avLst/>
          </a:prstGeom>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r>
              <a:rPr lang="en-US" sz="1100" dirty="0"/>
              <a:t>function Encrypt(</a:t>
            </a:r>
            <a:r>
              <a:rPr lang="en-US" sz="1100" b="1" dirty="0"/>
              <a:t>input-Plaintext</a:t>
            </a:r>
            <a:r>
              <a:rPr lang="en-US" sz="1100" dirty="0"/>
              <a:t>){</a:t>
            </a:r>
          </a:p>
          <a:p>
            <a:r>
              <a:rPr lang="en-US" sz="1100" dirty="0"/>
              <a:t>    …</a:t>
            </a:r>
          </a:p>
          <a:p>
            <a:r>
              <a:rPr lang="en-US" sz="1100" dirty="0"/>
              <a:t>    …</a:t>
            </a:r>
          </a:p>
          <a:p>
            <a:r>
              <a:rPr lang="en-US" sz="1100" dirty="0"/>
              <a:t>    …</a:t>
            </a:r>
          </a:p>
          <a:p>
            <a:r>
              <a:rPr lang="en-US" sz="1100" dirty="0"/>
              <a:t>    return </a:t>
            </a:r>
            <a:r>
              <a:rPr lang="en-US" sz="1100" b="1" dirty="0"/>
              <a:t>output-</a:t>
            </a:r>
            <a:r>
              <a:rPr lang="en-US" sz="1100" b="1" dirty="0" err="1"/>
              <a:t>CipherText</a:t>
            </a:r>
            <a:r>
              <a:rPr lang="en-US" sz="1100" b="1" dirty="0"/>
              <a:t>;</a:t>
            </a:r>
          </a:p>
          <a:p>
            <a:r>
              <a:rPr lang="en-US" sz="1100" dirty="0"/>
              <a:t>}</a:t>
            </a:r>
          </a:p>
        </p:txBody>
      </p:sp>
      <p:cxnSp>
        <p:nvCxnSpPr>
          <p:cNvPr id="19" name="Straight Arrow Connector 18">
            <a:extLst>
              <a:ext uri="{FF2B5EF4-FFF2-40B4-BE49-F238E27FC236}">
                <a16:creationId xmlns:a16="http://schemas.microsoft.com/office/drawing/2014/main" id="{C3E36A8A-F313-4276-B2D7-289D54AAEC02}"/>
              </a:ext>
            </a:extLst>
          </p:cNvPr>
          <p:cNvCxnSpPr>
            <a:cxnSpLocks/>
          </p:cNvCxnSpPr>
          <p:nvPr/>
        </p:nvCxnSpPr>
        <p:spPr>
          <a:xfrm>
            <a:off x="5212080" y="4280957"/>
            <a:ext cx="1819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Computer Icon Images, Stock Photos &amp; Vectors | Shutterstock">
            <a:extLst>
              <a:ext uri="{FF2B5EF4-FFF2-40B4-BE49-F238E27FC236}">
                <a16:creationId xmlns:a16="http://schemas.microsoft.com/office/drawing/2014/main" id="{229DB52F-35D0-4677-B02A-D66E56142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47" t="13989" r="9095" b="20737"/>
          <a:stretch/>
        </p:blipFill>
        <p:spPr bwMode="auto">
          <a:xfrm>
            <a:off x="5844404" y="3912840"/>
            <a:ext cx="672366" cy="57809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A8D5654-6E03-44CD-9E0B-6EAEF13D0FCA}"/>
              </a:ext>
            </a:extLst>
          </p:cNvPr>
          <p:cNvSpPr txBox="1"/>
          <p:nvPr/>
        </p:nvSpPr>
        <p:spPr>
          <a:xfrm>
            <a:off x="5880121" y="3938030"/>
            <a:ext cx="643125" cy="307777"/>
          </a:xfrm>
          <a:prstGeom prst="rect">
            <a:avLst/>
          </a:prstGeom>
          <a:noFill/>
        </p:spPr>
        <p:txBody>
          <a:bodyPr wrap="none" rtlCol="0">
            <a:spAutoFit/>
          </a:bodyPr>
          <a:lstStyle/>
          <a:p>
            <a:r>
              <a:rPr lang="en-US" dirty="0"/>
              <a:t>Proxy</a:t>
            </a:r>
          </a:p>
        </p:txBody>
      </p:sp>
      <p:cxnSp>
        <p:nvCxnSpPr>
          <p:cNvPr id="31" name="Straight Arrow Connector 30">
            <a:extLst>
              <a:ext uri="{FF2B5EF4-FFF2-40B4-BE49-F238E27FC236}">
                <a16:creationId xmlns:a16="http://schemas.microsoft.com/office/drawing/2014/main" id="{FA757754-B2AD-4D8F-B74B-B97096F8BD3C}"/>
              </a:ext>
            </a:extLst>
          </p:cNvPr>
          <p:cNvCxnSpPr>
            <a:cxnSpLocks/>
          </p:cNvCxnSpPr>
          <p:nvPr/>
        </p:nvCxnSpPr>
        <p:spPr>
          <a:xfrm>
            <a:off x="2244388" y="3287498"/>
            <a:ext cx="0" cy="240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BAB98E75-2698-4BD4-A3CD-B0DF20709C04}"/>
              </a:ext>
            </a:extLst>
          </p:cNvPr>
          <p:cNvSpPr/>
          <p:nvPr/>
        </p:nvSpPr>
        <p:spPr>
          <a:xfrm>
            <a:off x="3914215" y="1347182"/>
            <a:ext cx="1197272" cy="3636257"/>
          </a:xfrm>
          <a:prstGeom prst="rect">
            <a:avLst/>
          </a:prstGeom>
          <a:no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47EB6D61-654E-4428-BC7E-A61DCDCF1466}"/>
              </a:ext>
            </a:extLst>
          </p:cNvPr>
          <p:cNvSpPr txBox="1"/>
          <p:nvPr/>
        </p:nvSpPr>
        <p:spPr>
          <a:xfrm>
            <a:off x="3814402" y="1039405"/>
            <a:ext cx="830677" cy="307777"/>
          </a:xfrm>
          <a:prstGeom prst="rect">
            <a:avLst/>
          </a:prstGeom>
          <a:noFill/>
        </p:spPr>
        <p:txBody>
          <a:bodyPr wrap="none" rtlCol="0">
            <a:spAutoFit/>
          </a:bodyPr>
          <a:lstStyle/>
          <a:p>
            <a:r>
              <a:rPr lang="en-US" dirty="0"/>
              <a:t>Memory</a:t>
            </a:r>
          </a:p>
        </p:txBody>
      </p:sp>
      <p:sp>
        <p:nvSpPr>
          <p:cNvPr id="39" name="TextBox 38">
            <a:extLst>
              <a:ext uri="{FF2B5EF4-FFF2-40B4-BE49-F238E27FC236}">
                <a16:creationId xmlns:a16="http://schemas.microsoft.com/office/drawing/2014/main" id="{41BF6854-7A90-494D-A161-CC2185980DAC}"/>
              </a:ext>
            </a:extLst>
          </p:cNvPr>
          <p:cNvSpPr txBox="1"/>
          <p:nvPr/>
        </p:nvSpPr>
        <p:spPr>
          <a:xfrm>
            <a:off x="4124767" y="2768927"/>
            <a:ext cx="841897" cy="1600438"/>
          </a:xfrm>
          <a:prstGeom prst="rect">
            <a:avLst/>
          </a:prstGeom>
          <a:noFill/>
        </p:spPr>
        <p:txBody>
          <a:bodyPr wrap="none" rtlCol="0">
            <a:spAutoFit/>
          </a:bodyPr>
          <a:lstStyle/>
          <a:p>
            <a:r>
              <a:rPr lang="en-US" dirty="0"/>
              <a:t>0xabc…</a:t>
            </a:r>
          </a:p>
          <a:p>
            <a:r>
              <a:rPr lang="en-US" dirty="0"/>
              <a:t>…</a:t>
            </a:r>
          </a:p>
          <a:p>
            <a:r>
              <a:rPr lang="en-US" dirty="0"/>
              <a:t>…</a:t>
            </a:r>
          </a:p>
          <a:p>
            <a:r>
              <a:rPr lang="en-US" dirty="0"/>
              <a:t>…</a:t>
            </a:r>
          </a:p>
          <a:p>
            <a:r>
              <a:rPr lang="en-US" dirty="0"/>
              <a:t>…</a:t>
            </a:r>
          </a:p>
          <a:p>
            <a:r>
              <a:rPr lang="en-US" dirty="0"/>
              <a:t>…</a:t>
            </a:r>
          </a:p>
          <a:p>
            <a:r>
              <a:rPr lang="en-US" dirty="0"/>
              <a:t>0x123..</a:t>
            </a:r>
          </a:p>
        </p:txBody>
      </p:sp>
      <p:pic>
        <p:nvPicPr>
          <p:cNvPr id="1030" name="Picture 6" descr="Hacker Free Icon of Stream Line Ux Free Pack Duetone Color">
            <a:extLst>
              <a:ext uri="{FF2B5EF4-FFF2-40B4-BE49-F238E27FC236}">
                <a16:creationId xmlns:a16="http://schemas.microsoft.com/office/drawing/2014/main" id="{4EC350D5-6020-40CA-90B3-FF71388B1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9394" y="885750"/>
            <a:ext cx="1464564" cy="146456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B9009A32-3A54-4E45-8CFE-617DF5B0E98E}"/>
              </a:ext>
            </a:extLst>
          </p:cNvPr>
          <p:cNvCxnSpPr/>
          <p:nvPr/>
        </p:nvCxnSpPr>
        <p:spPr>
          <a:xfrm>
            <a:off x="2244388" y="2684357"/>
            <a:ext cx="0" cy="257189"/>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D113C53-68B8-40A0-8349-92C38A789BD3}"/>
              </a:ext>
            </a:extLst>
          </p:cNvPr>
          <p:cNvCxnSpPr>
            <a:cxnSpLocks/>
          </p:cNvCxnSpPr>
          <p:nvPr/>
        </p:nvCxnSpPr>
        <p:spPr>
          <a:xfrm>
            <a:off x="2237610" y="2984520"/>
            <a:ext cx="0" cy="257189"/>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B97321C9-8B47-4DBD-9008-CC6ADF95682C}"/>
              </a:ext>
            </a:extLst>
          </p:cNvPr>
          <p:cNvCxnSpPr/>
          <p:nvPr/>
        </p:nvCxnSpPr>
        <p:spPr>
          <a:xfrm flipV="1">
            <a:off x="2725653" y="2908146"/>
            <a:ext cx="1391183" cy="605517"/>
          </a:xfrm>
          <a:prstGeom prst="bentConnector3">
            <a:avLst>
              <a:gd name="adj1" fmla="val 704"/>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729F0D54-85DF-4A05-84C5-B3291915284B}"/>
              </a:ext>
            </a:extLst>
          </p:cNvPr>
          <p:cNvCxnSpPr/>
          <p:nvPr/>
        </p:nvCxnSpPr>
        <p:spPr>
          <a:xfrm>
            <a:off x="2959918" y="4280957"/>
            <a:ext cx="912564"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240BCC4-2C91-436B-B4AC-962FE840D867}"/>
              </a:ext>
            </a:extLst>
          </p:cNvPr>
          <p:cNvCxnSpPr>
            <a:cxnSpLocks/>
          </p:cNvCxnSpPr>
          <p:nvPr/>
        </p:nvCxnSpPr>
        <p:spPr>
          <a:xfrm>
            <a:off x="3931969" y="4281650"/>
            <a:ext cx="120064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04D95892-ADC7-4F24-AF6D-29FD69BE7185}"/>
              </a:ext>
            </a:extLst>
          </p:cNvPr>
          <p:cNvCxnSpPr/>
          <p:nvPr/>
        </p:nvCxnSpPr>
        <p:spPr>
          <a:xfrm rot="10800000" flipV="1">
            <a:off x="4966664" y="2006476"/>
            <a:ext cx="1259174" cy="9350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Success Icons - Download Free Vector Icons | Noun Project">
            <a:extLst>
              <a:ext uri="{FF2B5EF4-FFF2-40B4-BE49-F238E27FC236}">
                <a16:creationId xmlns:a16="http://schemas.microsoft.com/office/drawing/2014/main" id="{F588B643-2547-41A2-8970-E1D19D974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200" y="39533"/>
            <a:ext cx="946540" cy="9465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694F31-1126-46CF-B3D8-51348DD42559}"/>
              </a:ext>
            </a:extLst>
          </p:cNvPr>
          <p:cNvSpPr txBox="1"/>
          <p:nvPr/>
        </p:nvSpPr>
        <p:spPr>
          <a:xfrm>
            <a:off x="5484979" y="3450568"/>
            <a:ext cx="1433406" cy="430887"/>
          </a:xfrm>
          <a:prstGeom prst="rect">
            <a:avLst/>
          </a:prstGeom>
          <a:noFill/>
        </p:spPr>
        <p:txBody>
          <a:bodyPr wrap="none" rtlCol="0">
            <a:spAutoFit/>
          </a:bodyPr>
          <a:lstStyle/>
          <a:p>
            <a:r>
              <a:rPr lang="en-US" sz="1100" dirty="0"/>
              <a:t>{“user”:”</a:t>
            </a:r>
            <a:r>
              <a:rPr lang="en-US" sz="1100" dirty="0" err="1"/>
              <a:t>lamtruong</a:t>
            </a:r>
            <a:r>
              <a:rPr lang="en-US" sz="1100" dirty="0"/>
              <a:t>”, </a:t>
            </a:r>
          </a:p>
          <a:p>
            <a:r>
              <a:rPr lang="en-US" sz="1100" dirty="0"/>
              <a:t>“pass”:‘16521333’}</a:t>
            </a:r>
          </a:p>
        </p:txBody>
      </p:sp>
      <p:sp>
        <p:nvSpPr>
          <p:cNvPr id="28" name="TextBox 27">
            <a:extLst>
              <a:ext uri="{FF2B5EF4-FFF2-40B4-BE49-F238E27FC236}">
                <a16:creationId xmlns:a16="http://schemas.microsoft.com/office/drawing/2014/main" id="{A49812C9-22D7-4ECC-8134-1148E4E5F20E}"/>
              </a:ext>
            </a:extLst>
          </p:cNvPr>
          <p:cNvSpPr txBox="1"/>
          <p:nvPr/>
        </p:nvSpPr>
        <p:spPr>
          <a:xfrm>
            <a:off x="5503772" y="4533867"/>
            <a:ext cx="1395821" cy="1107996"/>
          </a:xfrm>
          <a:prstGeom prst="rect">
            <a:avLst/>
          </a:prstGeom>
          <a:noFill/>
        </p:spPr>
        <p:txBody>
          <a:bodyPr wrap="square" rtlCol="0">
            <a:spAutoFit/>
          </a:bodyPr>
          <a:lstStyle/>
          <a:p>
            <a:r>
              <a:rPr lang="en-US" sz="1100" dirty="0"/>
              <a:t>e+KAnHVzZXLigJ064oCdbGFtdHJ1b25n4oCdLCAK4oCccGFzc+KAnTrigJgxNjUyMTMzM+KAmX0K</a:t>
            </a:r>
          </a:p>
        </p:txBody>
      </p:sp>
      <p:sp>
        <p:nvSpPr>
          <p:cNvPr id="3" name="Slide Number Placeholder 2">
            <a:extLst>
              <a:ext uri="{FF2B5EF4-FFF2-40B4-BE49-F238E27FC236}">
                <a16:creationId xmlns:a16="http://schemas.microsoft.com/office/drawing/2014/main" id="{B6D1A99E-74E6-466C-A122-7E0633CB2DDE}"/>
              </a:ext>
            </a:extLst>
          </p:cNvPr>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172664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wipe(down)">
                                      <p:cBhvr>
                                        <p:cTn id="23" dur="500"/>
                                        <p:tgtEl>
                                          <p:spTgt spid="10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 calcmode="lin" valueType="num">
                                      <p:cBhvr additive="base">
                                        <p:cTn id="49" dur="500" fill="hold"/>
                                        <p:tgtEl>
                                          <p:spTgt spid="1026"/>
                                        </p:tgtEl>
                                        <p:attrNameLst>
                                          <p:attrName>ppt_x</p:attrName>
                                        </p:attrNameLst>
                                      </p:cBhvr>
                                      <p:tavLst>
                                        <p:tav tm="0">
                                          <p:val>
                                            <p:strVal val="#ppt_x"/>
                                          </p:val>
                                        </p:tav>
                                        <p:tav tm="100000">
                                          <p:val>
                                            <p:strVal val="#ppt_x"/>
                                          </p:val>
                                        </p:tav>
                                      </p:tavLst>
                                    </p:anim>
                                    <p:anim calcmode="lin" valueType="num">
                                      <p:cBhvr additive="base">
                                        <p:cTn id="50" dur="500" fill="hold"/>
                                        <p:tgtEl>
                                          <p:spTgt spid="102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1000"/>
                                        <p:tgtEl>
                                          <p:spTgt spid="2"/>
                                        </p:tgtEl>
                                      </p:cBhvr>
                                    </p:animEffect>
                                    <p:anim calcmode="lin" valueType="num">
                                      <p:cBhvr>
                                        <p:cTn id="60" dur="1000" fill="hold"/>
                                        <p:tgtEl>
                                          <p:spTgt spid="2"/>
                                        </p:tgtEl>
                                        <p:attrNameLst>
                                          <p:attrName>ppt_x</p:attrName>
                                        </p:attrNameLst>
                                      </p:cBhvr>
                                      <p:tavLst>
                                        <p:tav tm="0">
                                          <p:val>
                                            <p:strVal val="#ppt_x"/>
                                          </p:val>
                                        </p:tav>
                                        <p:tav tm="100000">
                                          <p:val>
                                            <p:strVal val="#ppt_x"/>
                                          </p:val>
                                        </p:tav>
                                      </p:tavLst>
                                    </p:anim>
                                    <p:anim calcmode="lin" valueType="num">
                                      <p:cBhvr>
                                        <p:cTn id="61" dur="1000" fill="hold"/>
                                        <p:tgtEl>
                                          <p:spTgt spid="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7"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1000"/>
                                        <p:tgtEl>
                                          <p:spTgt spid="26"/>
                                        </p:tgtEl>
                                      </p:cBhvr>
                                    </p:animEffect>
                                    <p:anim calcmode="lin" valueType="num">
                                      <p:cBhvr>
                                        <p:cTn id="72" dur="1000" fill="hold"/>
                                        <p:tgtEl>
                                          <p:spTgt spid="26"/>
                                        </p:tgtEl>
                                        <p:attrNameLst>
                                          <p:attrName>ppt_x</p:attrName>
                                        </p:attrNameLst>
                                      </p:cBhvr>
                                      <p:tavLst>
                                        <p:tav tm="0">
                                          <p:val>
                                            <p:strVal val="#ppt_x"/>
                                          </p:val>
                                        </p:tav>
                                        <p:tav tm="100000">
                                          <p:val>
                                            <p:strVal val="#ppt_x"/>
                                          </p:val>
                                        </p:tav>
                                      </p:tavLst>
                                    </p:anim>
                                    <p:anim calcmode="lin" valueType="num">
                                      <p:cBhvr>
                                        <p:cTn id="7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7" presetClass="entr" presetSubtype="0" fill="hold" nodeType="click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1000"/>
                                        <p:tgtEl>
                                          <p:spTgt spid="45"/>
                                        </p:tgtEl>
                                      </p:cBhvr>
                                    </p:animEffect>
                                    <p:anim calcmode="lin" valueType="num">
                                      <p:cBhvr>
                                        <p:cTn id="79" dur="1000" fill="hold"/>
                                        <p:tgtEl>
                                          <p:spTgt spid="45"/>
                                        </p:tgtEl>
                                        <p:attrNameLst>
                                          <p:attrName>ppt_x</p:attrName>
                                        </p:attrNameLst>
                                      </p:cBhvr>
                                      <p:tavLst>
                                        <p:tav tm="0">
                                          <p:val>
                                            <p:strVal val="#ppt_x"/>
                                          </p:val>
                                        </p:tav>
                                        <p:tav tm="100000">
                                          <p:val>
                                            <p:strVal val="#ppt_x"/>
                                          </p:val>
                                        </p:tav>
                                      </p:tavLst>
                                    </p:anim>
                                    <p:anim calcmode="lin" valueType="num">
                                      <p:cBhvr>
                                        <p:cTn id="80" dur="1000" fill="hold"/>
                                        <p:tgtEl>
                                          <p:spTgt spid="45"/>
                                        </p:tgtEl>
                                        <p:attrNameLst>
                                          <p:attrName>ppt_y</p:attrName>
                                        </p:attrNameLst>
                                      </p:cBhvr>
                                      <p:tavLst>
                                        <p:tav tm="0">
                                          <p:val>
                                            <p:strVal val="#ppt_y-.1"/>
                                          </p:val>
                                        </p:tav>
                                        <p:tav tm="100000">
                                          <p:val>
                                            <p:strVal val="#ppt_y"/>
                                          </p:val>
                                        </p:tav>
                                      </p:tavLst>
                                    </p:anim>
                                  </p:childTnLst>
                                </p:cTn>
                              </p:par>
                              <p:par>
                                <p:cTn id="81" presetID="47" presetClass="entr" presetSubtype="0" fill="hold"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1000"/>
                                        <p:tgtEl>
                                          <p:spTgt spid="49"/>
                                        </p:tgtEl>
                                      </p:cBhvr>
                                    </p:animEffect>
                                    <p:anim calcmode="lin" valueType="num">
                                      <p:cBhvr>
                                        <p:cTn id="84" dur="1000" fill="hold"/>
                                        <p:tgtEl>
                                          <p:spTgt spid="49"/>
                                        </p:tgtEl>
                                        <p:attrNameLst>
                                          <p:attrName>ppt_x</p:attrName>
                                        </p:attrNameLst>
                                      </p:cBhvr>
                                      <p:tavLst>
                                        <p:tav tm="0">
                                          <p:val>
                                            <p:strVal val="#ppt_x"/>
                                          </p:val>
                                        </p:tav>
                                        <p:tav tm="100000">
                                          <p:val>
                                            <p:strVal val="#ppt_x"/>
                                          </p:val>
                                        </p:tav>
                                      </p:tavLst>
                                    </p:anim>
                                    <p:anim calcmode="lin" valueType="num">
                                      <p:cBhvr>
                                        <p:cTn id="85" dur="1000" fill="hold"/>
                                        <p:tgtEl>
                                          <p:spTgt spid="49"/>
                                        </p:tgtEl>
                                        <p:attrNameLst>
                                          <p:attrName>ppt_y</p:attrName>
                                        </p:attrNameLst>
                                      </p:cBhvr>
                                      <p:tavLst>
                                        <p:tav tm="0">
                                          <p:val>
                                            <p:strVal val="#ppt_y-.1"/>
                                          </p:val>
                                        </p:tav>
                                        <p:tav tm="100000">
                                          <p:val>
                                            <p:strVal val="#ppt_y"/>
                                          </p:val>
                                        </p:tav>
                                      </p:tavLst>
                                    </p:anim>
                                  </p:childTnLst>
                                </p:cTn>
                              </p:par>
                              <p:par>
                                <p:cTn id="86" presetID="47" presetClass="entr" presetSubtype="0" fill="hold"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1000"/>
                                        <p:tgtEl>
                                          <p:spTgt spid="31"/>
                                        </p:tgtEl>
                                      </p:cBhvr>
                                    </p:animEffect>
                                    <p:anim calcmode="lin" valueType="num">
                                      <p:cBhvr>
                                        <p:cTn id="89" dur="1000" fill="hold"/>
                                        <p:tgtEl>
                                          <p:spTgt spid="31"/>
                                        </p:tgtEl>
                                        <p:attrNameLst>
                                          <p:attrName>ppt_x</p:attrName>
                                        </p:attrNameLst>
                                      </p:cBhvr>
                                      <p:tavLst>
                                        <p:tav tm="0">
                                          <p:val>
                                            <p:strVal val="#ppt_x"/>
                                          </p:val>
                                        </p:tav>
                                        <p:tav tm="100000">
                                          <p:val>
                                            <p:strVal val="#ppt_x"/>
                                          </p:val>
                                        </p:tav>
                                      </p:tavLst>
                                    </p:anim>
                                    <p:anim calcmode="lin" valueType="num">
                                      <p:cBhvr>
                                        <p:cTn id="9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1000"/>
                                        <p:tgtEl>
                                          <p:spTgt spid="32"/>
                                        </p:tgtEl>
                                      </p:cBhvr>
                                    </p:animEffect>
                                    <p:anim calcmode="lin" valueType="num">
                                      <p:cBhvr>
                                        <p:cTn id="96" dur="1000" fill="hold"/>
                                        <p:tgtEl>
                                          <p:spTgt spid="32"/>
                                        </p:tgtEl>
                                        <p:attrNameLst>
                                          <p:attrName>ppt_x</p:attrName>
                                        </p:attrNameLst>
                                      </p:cBhvr>
                                      <p:tavLst>
                                        <p:tav tm="0">
                                          <p:val>
                                            <p:strVal val="#ppt_x"/>
                                          </p:val>
                                        </p:tav>
                                        <p:tav tm="100000">
                                          <p:val>
                                            <p:strVal val="#ppt_x"/>
                                          </p:val>
                                        </p:tav>
                                      </p:tavLst>
                                    </p:anim>
                                    <p:anim calcmode="lin" valueType="num">
                                      <p:cBhvr>
                                        <p:cTn id="97" dur="1000" fill="hold"/>
                                        <p:tgtEl>
                                          <p:spTgt spid="32"/>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1000"/>
                                        <p:tgtEl>
                                          <p:spTgt spid="35"/>
                                        </p:tgtEl>
                                      </p:cBhvr>
                                    </p:animEffect>
                                    <p:anim calcmode="lin" valueType="num">
                                      <p:cBhvr>
                                        <p:cTn id="101" dur="1000" fill="hold"/>
                                        <p:tgtEl>
                                          <p:spTgt spid="35"/>
                                        </p:tgtEl>
                                        <p:attrNameLst>
                                          <p:attrName>ppt_x</p:attrName>
                                        </p:attrNameLst>
                                      </p:cBhvr>
                                      <p:tavLst>
                                        <p:tav tm="0">
                                          <p:val>
                                            <p:strVal val="#ppt_x"/>
                                          </p:val>
                                        </p:tav>
                                        <p:tav tm="100000">
                                          <p:val>
                                            <p:strVal val="#ppt_x"/>
                                          </p:val>
                                        </p:tav>
                                      </p:tavLst>
                                    </p:anim>
                                    <p:anim calcmode="lin" valueType="num">
                                      <p:cBhvr>
                                        <p:cTn id="10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anim calcmode="lin" valueType="num">
                                      <p:cBhvr>
                                        <p:cTn id="108" dur="1000" fill="hold"/>
                                        <p:tgtEl>
                                          <p:spTgt spid="48"/>
                                        </p:tgtEl>
                                        <p:attrNameLst>
                                          <p:attrName>ppt_x</p:attrName>
                                        </p:attrNameLst>
                                      </p:cBhvr>
                                      <p:tavLst>
                                        <p:tav tm="0">
                                          <p:val>
                                            <p:strVal val="#ppt_x"/>
                                          </p:val>
                                        </p:tav>
                                        <p:tav tm="100000">
                                          <p:val>
                                            <p:strVal val="#ppt_x"/>
                                          </p:val>
                                        </p:tav>
                                      </p:tavLst>
                                    </p:anim>
                                    <p:anim calcmode="lin" valueType="num">
                                      <p:cBhvr>
                                        <p:cTn id="109" dur="1000" fill="hold"/>
                                        <p:tgtEl>
                                          <p:spTgt spid="4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1000"/>
                                        <p:tgtEl>
                                          <p:spTgt spid="39"/>
                                        </p:tgtEl>
                                      </p:cBhvr>
                                    </p:animEffect>
                                    <p:anim calcmode="lin" valueType="num">
                                      <p:cBhvr>
                                        <p:cTn id="113" dur="1000" fill="hold"/>
                                        <p:tgtEl>
                                          <p:spTgt spid="39"/>
                                        </p:tgtEl>
                                        <p:attrNameLst>
                                          <p:attrName>ppt_x</p:attrName>
                                        </p:attrNameLst>
                                      </p:cBhvr>
                                      <p:tavLst>
                                        <p:tav tm="0">
                                          <p:val>
                                            <p:strVal val="#ppt_x"/>
                                          </p:val>
                                        </p:tav>
                                        <p:tav tm="100000">
                                          <p:val>
                                            <p:strVal val="#ppt_x"/>
                                          </p:val>
                                        </p:tav>
                                      </p:tavLst>
                                    </p:anim>
                                    <p:anim calcmode="lin" valueType="num">
                                      <p:cBhvr>
                                        <p:cTn id="1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6" presetClass="entr" presetSubtype="0" fill="hold" nodeType="clickEffect">
                                  <p:stCondLst>
                                    <p:cond delay="0"/>
                                  </p:stCondLst>
                                  <p:childTnLst>
                                    <p:set>
                                      <p:cBhvr>
                                        <p:cTn id="118" dur="1" fill="hold">
                                          <p:stCondLst>
                                            <p:cond delay="0"/>
                                          </p:stCondLst>
                                        </p:cTn>
                                        <p:tgtEl>
                                          <p:spTgt spid="1030"/>
                                        </p:tgtEl>
                                        <p:attrNameLst>
                                          <p:attrName>style.visibility</p:attrName>
                                        </p:attrNameLst>
                                      </p:cBhvr>
                                      <p:to>
                                        <p:strVal val="visible"/>
                                      </p:to>
                                    </p:set>
                                    <p:animEffect transition="in" filter="wipe(down)">
                                      <p:cBhvr>
                                        <p:cTn id="119" dur="580">
                                          <p:stCondLst>
                                            <p:cond delay="0"/>
                                          </p:stCondLst>
                                        </p:cTn>
                                        <p:tgtEl>
                                          <p:spTgt spid="1030"/>
                                        </p:tgtEl>
                                      </p:cBhvr>
                                    </p:animEffect>
                                    <p:anim calcmode="lin" valueType="num">
                                      <p:cBhvr>
                                        <p:cTn id="120"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25" dur="26">
                                          <p:stCondLst>
                                            <p:cond delay="650"/>
                                          </p:stCondLst>
                                        </p:cTn>
                                        <p:tgtEl>
                                          <p:spTgt spid="1030"/>
                                        </p:tgtEl>
                                      </p:cBhvr>
                                      <p:to x="100000" y="60000"/>
                                    </p:animScale>
                                    <p:animScale>
                                      <p:cBhvr>
                                        <p:cTn id="126" dur="166" decel="50000">
                                          <p:stCondLst>
                                            <p:cond delay="676"/>
                                          </p:stCondLst>
                                        </p:cTn>
                                        <p:tgtEl>
                                          <p:spTgt spid="1030"/>
                                        </p:tgtEl>
                                      </p:cBhvr>
                                      <p:to x="100000" y="100000"/>
                                    </p:animScale>
                                    <p:animScale>
                                      <p:cBhvr>
                                        <p:cTn id="127" dur="26">
                                          <p:stCondLst>
                                            <p:cond delay="1312"/>
                                          </p:stCondLst>
                                        </p:cTn>
                                        <p:tgtEl>
                                          <p:spTgt spid="1030"/>
                                        </p:tgtEl>
                                      </p:cBhvr>
                                      <p:to x="100000" y="80000"/>
                                    </p:animScale>
                                    <p:animScale>
                                      <p:cBhvr>
                                        <p:cTn id="128" dur="166" decel="50000">
                                          <p:stCondLst>
                                            <p:cond delay="1338"/>
                                          </p:stCondLst>
                                        </p:cTn>
                                        <p:tgtEl>
                                          <p:spTgt spid="1030"/>
                                        </p:tgtEl>
                                      </p:cBhvr>
                                      <p:to x="100000" y="100000"/>
                                    </p:animScale>
                                    <p:animScale>
                                      <p:cBhvr>
                                        <p:cTn id="129" dur="26">
                                          <p:stCondLst>
                                            <p:cond delay="1642"/>
                                          </p:stCondLst>
                                        </p:cTn>
                                        <p:tgtEl>
                                          <p:spTgt spid="1030"/>
                                        </p:tgtEl>
                                      </p:cBhvr>
                                      <p:to x="100000" y="90000"/>
                                    </p:animScale>
                                    <p:animScale>
                                      <p:cBhvr>
                                        <p:cTn id="130" dur="166" decel="50000">
                                          <p:stCondLst>
                                            <p:cond delay="1668"/>
                                          </p:stCondLst>
                                        </p:cTn>
                                        <p:tgtEl>
                                          <p:spTgt spid="1030"/>
                                        </p:tgtEl>
                                      </p:cBhvr>
                                      <p:to x="100000" y="100000"/>
                                    </p:animScale>
                                    <p:animScale>
                                      <p:cBhvr>
                                        <p:cTn id="131" dur="26">
                                          <p:stCondLst>
                                            <p:cond delay="1808"/>
                                          </p:stCondLst>
                                        </p:cTn>
                                        <p:tgtEl>
                                          <p:spTgt spid="1030"/>
                                        </p:tgtEl>
                                      </p:cBhvr>
                                      <p:to x="100000" y="95000"/>
                                    </p:animScale>
                                    <p:animScale>
                                      <p:cBhvr>
                                        <p:cTn id="132" dur="166" decel="50000">
                                          <p:stCondLst>
                                            <p:cond delay="1834"/>
                                          </p:stCondLst>
                                        </p:cTn>
                                        <p:tgtEl>
                                          <p:spTgt spid="1030"/>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nodeType="clickEffect">
                                  <p:stCondLst>
                                    <p:cond delay="0"/>
                                  </p:stCondLst>
                                  <p:childTnLst>
                                    <p:set>
                                      <p:cBhvr>
                                        <p:cTn id="136" dur="1" fill="hold">
                                          <p:stCondLst>
                                            <p:cond delay="0"/>
                                          </p:stCondLst>
                                        </p:cTn>
                                        <p:tgtEl>
                                          <p:spTgt spid="63"/>
                                        </p:tgtEl>
                                        <p:attrNameLst>
                                          <p:attrName>style.visibility</p:attrName>
                                        </p:attrNameLst>
                                      </p:cBhvr>
                                      <p:to>
                                        <p:strVal val="visible"/>
                                      </p:to>
                                    </p:set>
                                    <p:animEffect transition="in" filter="wipe(down)">
                                      <p:cBhvr>
                                        <p:cTn id="137" dur="500"/>
                                        <p:tgtEl>
                                          <p:spTgt spid="63"/>
                                        </p:tgtEl>
                                      </p:cBhvr>
                                    </p:animEffect>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1036"/>
                                        </p:tgtEl>
                                        <p:attrNameLst>
                                          <p:attrName>style.visibility</p:attrName>
                                        </p:attrNameLst>
                                      </p:cBhvr>
                                      <p:to>
                                        <p:strVal val="visible"/>
                                      </p:to>
                                    </p:set>
                                    <p:animEffect transition="in" filter="fade">
                                      <p:cBhvr>
                                        <p:cTn id="142" dur="1000"/>
                                        <p:tgtEl>
                                          <p:spTgt spid="1036"/>
                                        </p:tgtEl>
                                      </p:cBhvr>
                                    </p:animEffect>
                                    <p:anim calcmode="lin" valueType="num">
                                      <p:cBhvr>
                                        <p:cTn id="143" dur="1000" fill="hold"/>
                                        <p:tgtEl>
                                          <p:spTgt spid="1036"/>
                                        </p:tgtEl>
                                        <p:attrNameLst>
                                          <p:attrName>ppt_x</p:attrName>
                                        </p:attrNameLst>
                                      </p:cBhvr>
                                      <p:tavLst>
                                        <p:tav tm="0">
                                          <p:val>
                                            <p:strVal val="#ppt_x"/>
                                          </p:val>
                                        </p:tav>
                                        <p:tav tm="100000">
                                          <p:val>
                                            <p:strVal val="#ppt_x"/>
                                          </p:val>
                                        </p:tav>
                                      </p:tavLst>
                                    </p:anim>
                                    <p:anim calcmode="lin" valueType="num">
                                      <p:cBhvr>
                                        <p:cTn id="144" dur="1000" fill="hold"/>
                                        <p:tgtEl>
                                          <p:spTgt spid="10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p:bldP spid="17" grpId="0"/>
      <p:bldP spid="20" grpId="0" animBg="1"/>
      <p:bldP spid="21" grpId="0"/>
      <p:bldP spid="26" grpId="0" animBg="1"/>
      <p:bldP spid="24" grpId="0"/>
      <p:bldP spid="32" grpId="0" animBg="1"/>
      <p:bldP spid="35" grpId="0"/>
      <p:bldP spid="39" grpId="0"/>
      <p:bldP spid="2" grpId="0"/>
      <p:bldP spid="28"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2928</TotalTime>
  <Words>1169</Words>
  <Application>Microsoft Office PowerPoint</Application>
  <PresentationFormat>Custom</PresentationFormat>
  <Paragraphs>201</Paragraphs>
  <Slides>28</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Open Sans</vt:lpstr>
      <vt:lpstr>Arial</vt:lpstr>
      <vt:lpstr>Calibri</vt:lpstr>
      <vt:lpstr>Arial Black</vt:lpstr>
      <vt:lpstr>Muli</vt:lpstr>
      <vt:lpstr>Dosis</vt:lpstr>
      <vt:lpstr>Times New Roman</vt:lpstr>
      <vt:lpstr>Cambria</vt:lpstr>
      <vt:lpstr>Simple Light</vt:lpstr>
      <vt:lpstr>Simple Light</vt:lpstr>
      <vt:lpstr>KHÓA LUẬN TỐT NGHIỆP</vt:lpstr>
      <vt:lpstr>Who We Are</vt:lpstr>
      <vt:lpstr>NỘI DUNG</vt:lpstr>
      <vt:lpstr>API ANDROID PENTESTING</vt:lpstr>
      <vt:lpstr>API ANDROID PENTESTING</vt:lpstr>
      <vt:lpstr>PowerPoint Presentation</vt:lpstr>
      <vt:lpstr>PowerPoint Presentation</vt:lpstr>
      <vt:lpstr>Giải pháp cho vấn đề:</vt:lpstr>
      <vt:lpstr>PowerPoint Presentation</vt:lpstr>
      <vt:lpstr> MÔ HÌNH ĐỀ XUẤT</vt:lpstr>
      <vt:lpstr>PowerPoint Presentation</vt:lpstr>
      <vt:lpstr>PowerPoint Presentation</vt:lpstr>
      <vt:lpstr>PowerPoint Presentation</vt:lpstr>
      <vt:lpstr>PowerPoint Presentation</vt:lpstr>
      <vt:lpstr>PowerPoint Presentation</vt:lpstr>
      <vt:lpstr>DEMO ỨNG DỤNG</vt:lpstr>
      <vt:lpstr>PowerPoint Presentation</vt:lpstr>
      <vt:lpstr>PowerPoint Presentation</vt:lpstr>
      <vt:lpstr>PowerPoint Presentation</vt:lpstr>
      <vt:lpstr>PowerPoint Presentation</vt:lpstr>
      <vt:lpstr>Kết quả đạt được</vt:lpstr>
      <vt:lpstr>PowerPoint Presentation</vt:lpstr>
      <vt:lpstr>PowerPoint Presentation</vt:lpstr>
      <vt:lpstr>Hướng phát triển trong tươi lai</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Presentation Template</dc:title>
  <dc:creator>Lam Scun</dc:creator>
  <cp:lastModifiedBy>Lam Scun</cp:lastModifiedBy>
  <cp:revision>68</cp:revision>
  <dcterms:modified xsi:type="dcterms:W3CDTF">2020-08-07T01:38:32Z</dcterms:modified>
</cp:coreProperties>
</file>